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8404800" cy="43891200"/>
  <p:notesSz cx="6858000" cy="9144000"/>
  <p:defaultText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4B3C"/>
    <a:srgbClr val="E0CDB9"/>
    <a:srgbClr val="E2FEFF"/>
    <a:srgbClr val="DBAC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6362" autoAdjust="0"/>
  </p:normalViewPr>
  <p:slideViewPr>
    <p:cSldViewPr>
      <p:cViewPr>
        <p:scale>
          <a:sx n="25" d="100"/>
          <a:sy n="25" d="100"/>
        </p:scale>
        <p:origin x="18" y="-2184"/>
      </p:cViewPr>
      <p:guideLst>
        <p:guide orient="horz" pos="13824"/>
        <p:guide pos="1209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3.png"/><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4B891-2AC9-45B5-A6A4-2C14989C4A1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2D508C60-6BA1-4605-AF5A-DF8071AC79F0}">
      <dgm:prSet phldrT="[Text]"/>
      <dgm:spPr>
        <a:solidFill>
          <a:srgbClr val="9C4B3C"/>
        </a:solidFill>
      </dgm:spPr>
      <dgm:t>
        <a:bodyPr/>
        <a:lstStyle/>
        <a:p>
          <a:r>
            <a:rPr lang="en-US" dirty="0"/>
            <a:t>Colosseum Idea</a:t>
          </a:r>
        </a:p>
      </dgm:t>
    </dgm:pt>
    <dgm:pt modelId="{32836946-886D-4ABD-B086-CAAF7E23E9B9}" type="parTrans" cxnId="{E9DC4D14-7B2C-4712-B141-3CFC9A5F08FA}">
      <dgm:prSet/>
      <dgm:spPr/>
      <dgm:t>
        <a:bodyPr/>
        <a:lstStyle/>
        <a:p>
          <a:endParaRPr lang="en-US"/>
        </a:p>
      </dgm:t>
    </dgm:pt>
    <dgm:pt modelId="{B7E1D1E0-445D-46E0-9539-8DA544274D22}" type="sibTrans" cxnId="{E9DC4D14-7B2C-4712-B141-3CFC9A5F08FA}">
      <dgm:prSet/>
      <dgm:spPr>
        <a:solidFill>
          <a:srgbClr val="9C4B3C"/>
        </a:solidFill>
      </dgm:spPr>
      <dgm:t>
        <a:bodyPr/>
        <a:lstStyle/>
        <a:p>
          <a:endParaRPr lang="en-US"/>
        </a:p>
      </dgm:t>
    </dgm:pt>
    <dgm:pt modelId="{479123B4-5262-444B-A11F-09BBAE4197D4}">
      <dgm:prSet phldrT="[Tex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a:solidFill>
            <a:srgbClr val="9C4B3C"/>
          </a:solidFill>
        </a:ln>
      </dgm:spPr>
      <dgm:t>
        <a:bodyPr/>
        <a:lstStyle/>
        <a:p>
          <a:endParaRPr lang="en-US" dirty="0"/>
        </a:p>
      </dgm:t>
    </dgm:pt>
    <dgm:pt modelId="{072717E7-82AD-41DB-AF1D-818E9497F90B}" type="parTrans" cxnId="{4B02655E-08F4-4724-B89D-F64A939F37CE}">
      <dgm:prSet/>
      <dgm:spPr/>
      <dgm:t>
        <a:bodyPr/>
        <a:lstStyle/>
        <a:p>
          <a:endParaRPr lang="en-US"/>
        </a:p>
      </dgm:t>
    </dgm:pt>
    <dgm:pt modelId="{52C013D7-3F76-48A4-A5F2-69727EA38B32}" type="sibTrans" cxnId="{4B02655E-08F4-4724-B89D-F64A939F37CE}">
      <dgm:prSet/>
      <dgm:spPr/>
      <dgm:t>
        <a:bodyPr/>
        <a:lstStyle/>
        <a:p>
          <a:endParaRPr lang="en-US"/>
        </a:p>
      </dgm:t>
    </dgm:pt>
    <dgm:pt modelId="{6DD76C86-1F9A-4E81-ACCA-466D2958C79A}">
      <dgm:prSet phldrT="[Text]"/>
      <dgm:spPr>
        <a:ln>
          <a:solidFill>
            <a:srgbClr val="9C4B3C"/>
          </a:solidFill>
        </a:ln>
      </dgm:spPr>
      <dgm:t>
        <a:bodyPr/>
        <a:lstStyle/>
        <a:p>
          <a:endParaRPr lang="en-US" dirty="0"/>
        </a:p>
      </dgm:t>
    </dgm:pt>
    <dgm:pt modelId="{53EA5F6D-4570-4D05-B1F4-AF90ED81E5ED}" type="parTrans" cxnId="{FCEFE646-326E-4200-89CF-4DD678E19B2E}">
      <dgm:prSet/>
      <dgm:spPr/>
      <dgm:t>
        <a:bodyPr/>
        <a:lstStyle/>
        <a:p>
          <a:endParaRPr lang="en-US"/>
        </a:p>
      </dgm:t>
    </dgm:pt>
    <dgm:pt modelId="{E398AEFF-4F3A-4329-A348-330B89A0777B}" type="sibTrans" cxnId="{FCEFE646-326E-4200-89CF-4DD678E19B2E}">
      <dgm:prSet/>
      <dgm:spPr/>
      <dgm:t>
        <a:bodyPr/>
        <a:lstStyle/>
        <a:p>
          <a:endParaRPr lang="en-US"/>
        </a:p>
      </dgm:t>
    </dgm:pt>
    <dgm:pt modelId="{A2DAE7FC-57C8-4489-AABB-E565743E579D}">
      <dgm:prSet phldrT="[Text]"/>
      <dgm:spPr>
        <a:solidFill>
          <a:srgbClr val="9C4B3C"/>
        </a:solidFill>
      </dgm:spPr>
      <dgm:t>
        <a:bodyPr/>
        <a:lstStyle/>
        <a:p>
          <a:r>
            <a:rPr lang="en-US" dirty="0"/>
            <a:t>Concept Drawing</a:t>
          </a:r>
        </a:p>
      </dgm:t>
    </dgm:pt>
    <dgm:pt modelId="{AE9F378A-0C4F-4261-97F6-B1D30EAA5B3D}" type="parTrans" cxnId="{5F5B2159-A455-46FE-91BF-072FBE5F57A5}">
      <dgm:prSet/>
      <dgm:spPr/>
      <dgm:t>
        <a:bodyPr/>
        <a:lstStyle/>
        <a:p>
          <a:endParaRPr lang="en-US"/>
        </a:p>
      </dgm:t>
    </dgm:pt>
    <dgm:pt modelId="{897D766E-6973-4B72-9BE3-4B2F9240EA71}" type="sibTrans" cxnId="{5F5B2159-A455-46FE-91BF-072FBE5F57A5}">
      <dgm:prSet/>
      <dgm:spPr>
        <a:solidFill>
          <a:srgbClr val="9C4B3C"/>
        </a:solidFill>
      </dgm:spPr>
      <dgm:t>
        <a:bodyPr/>
        <a:lstStyle/>
        <a:p>
          <a:endParaRPr lang="en-US"/>
        </a:p>
      </dgm:t>
    </dgm:pt>
    <dgm:pt modelId="{6E0C3DF0-3E2F-46F1-99CD-BE423493342F}">
      <dgm:prSet phldrT="[Text]"/>
      <dgm:spPr>
        <a:solidFill>
          <a:srgbClr val="9C4B3C"/>
        </a:solidFill>
      </dgm:spPr>
      <dgm:t>
        <a:bodyPr/>
        <a:lstStyle/>
        <a:p>
          <a:r>
            <a:rPr lang="en-US" dirty="0"/>
            <a:t>Implementation</a:t>
          </a:r>
        </a:p>
        <a:p>
          <a:r>
            <a:rPr lang="en-US" dirty="0"/>
            <a:t>3 Lanes</a:t>
          </a:r>
        </a:p>
      </dgm:t>
    </dgm:pt>
    <dgm:pt modelId="{2B30EFC1-BFC0-4F0D-9C6D-7D0F9F7F25CF}" type="parTrans" cxnId="{05E25EA3-2338-433F-A19E-DB5E118C46B4}">
      <dgm:prSet/>
      <dgm:spPr/>
      <dgm:t>
        <a:bodyPr/>
        <a:lstStyle/>
        <a:p>
          <a:endParaRPr lang="en-US"/>
        </a:p>
      </dgm:t>
    </dgm:pt>
    <dgm:pt modelId="{F050D10F-801B-4EAF-A919-85F3FB013E68}" type="sibTrans" cxnId="{05E25EA3-2338-433F-A19E-DB5E118C46B4}">
      <dgm:prSet/>
      <dgm:spPr/>
      <dgm:t>
        <a:bodyPr/>
        <a:lstStyle/>
        <a:p>
          <a:endParaRPr lang="en-US"/>
        </a:p>
      </dgm:t>
    </dgm:pt>
    <dgm:pt modelId="{57A4D9EC-8D57-4EA2-B463-E38C046033A4}">
      <dgm:prSet phldrT="[Text]"/>
      <dgm:spPr>
        <a:blipFill rotWithShape="0">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solidFill>
            <a:srgbClr val="9C4B3C"/>
          </a:solidFill>
        </a:ln>
      </dgm:spPr>
      <dgm:t>
        <a:bodyPr/>
        <a:lstStyle/>
        <a:p>
          <a:endParaRPr lang="en-US" dirty="0"/>
        </a:p>
      </dgm:t>
    </dgm:pt>
    <dgm:pt modelId="{C8C04761-6F03-4007-9B44-12A8B823B509}" type="parTrans" cxnId="{6EB07B13-8C4C-481E-8C78-0A0C39C0BAD1}">
      <dgm:prSet/>
      <dgm:spPr/>
      <dgm:t>
        <a:bodyPr/>
        <a:lstStyle/>
        <a:p>
          <a:endParaRPr lang="en-US"/>
        </a:p>
      </dgm:t>
    </dgm:pt>
    <dgm:pt modelId="{F2C26443-465A-40E6-B065-9C998B688BA6}" type="sibTrans" cxnId="{6EB07B13-8C4C-481E-8C78-0A0C39C0BAD1}">
      <dgm:prSet/>
      <dgm:spPr/>
      <dgm:t>
        <a:bodyPr/>
        <a:lstStyle/>
        <a:p>
          <a:endParaRPr lang="en-US"/>
        </a:p>
      </dgm:t>
    </dgm:pt>
    <dgm:pt modelId="{C14F0B26-E547-4879-B7CE-32070250B650}" type="pres">
      <dgm:prSet presAssocID="{2234B891-2AC9-45B5-A6A4-2C14989C4A1D}" presName="Name0" presStyleCnt="0">
        <dgm:presLayoutVars>
          <dgm:dir/>
          <dgm:animLvl val="lvl"/>
          <dgm:resizeHandles val="exact"/>
        </dgm:presLayoutVars>
      </dgm:prSet>
      <dgm:spPr/>
    </dgm:pt>
    <dgm:pt modelId="{41B03E69-4D7D-4C3F-8D63-FA8FB4823D6D}" type="pres">
      <dgm:prSet presAssocID="{2234B891-2AC9-45B5-A6A4-2C14989C4A1D}" presName="tSp" presStyleCnt="0"/>
      <dgm:spPr/>
    </dgm:pt>
    <dgm:pt modelId="{79682546-6B8D-451B-B728-68F043ADB7AE}" type="pres">
      <dgm:prSet presAssocID="{2234B891-2AC9-45B5-A6A4-2C14989C4A1D}" presName="bSp" presStyleCnt="0"/>
      <dgm:spPr/>
    </dgm:pt>
    <dgm:pt modelId="{102EDCBD-2651-4DE2-B8CD-93FCB9B64409}" type="pres">
      <dgm:prSet presAssocID="{2234B891-2AC9-45B5-A6A4-2C14989C4A1D}" presName="process" presStyleCnt="0"/>
      <dgm:spPr/>
    </dgm:pt>
    <dgm:pt modelId="{4A8D966C-E636-442F-A51A-A3A559FB6FE7}" type="pres">
      <dgm:prSet presAssocID="{2D508C60-6BA1-4605-AF5A-DF8071AC79F0}" presName="composite1" presStyleCnt="0"/>
      <dgm:spPr/>
    </dgm:pt>
    <dgm:pt modelId="{24128F02-C9E6-4B68-90AD-030D890CCD63}" type="pres">
      <dgm:prSet presAssocID="{2D508C60-6BA1-4605-AF5A-DF8071AC79F0}" presName="dummyNode1" presStyleLbl="node1" presStyleIdx="0" presStyleCnt="3"/>
      <dgm:spPr/>
    </dgm:pt>
    <dgm:pt modelId="{0D005EA3-D205-45C9-82C2-001B070E9978}" type="pres">
      <dgm:prSet presAssocID="{2D508C60-6BA1-4605-AF5A-DF8071AC79F0}" presName="childNode1" presStyleLbl="bgAcc1" presStyleIdx="0" presStyleCnt="3">
        <dgm:presLayoutVars>
          <dgm:bulletEnabled val="1"/>
        </dgm:presLayoutVars>
      </dgm:prSet>
      <dgm:spPr/>
    </dgm:pt>
    <dgm:pt modelId="{999A59B1-AB15-4C21-BA6A-E9879F73A51D}" type="pres">
      <dgm:prSet presAssocID="{2D508C60-6BA1-4605-AF5A-DF8071AC79F0}" presName="childNode1tx" presStyleLbl="bgAcc1" presStyleIdx="0" presStyleCnt="3">
        <dgm:presLayoutVars>
          <dgm:bulletEnabled val="1"/>
        </dgm:presLayoutVars>
      </dgm:prSet>
      <dgm:spPr/>
    </dgm:pt>
    <dgm:pt modelId="{39944860-9522-4A6C-A1F5-7BFDE97B6524}" type="pres">
      <dgm:prSet presAssocID="{2D508C60-6BA1-4605-AF5A-DF8071AC79F0}" presName="parentNode1" presStyleLbl="node1" presStyleIdx="0" presStyleCnt="3" custLinFactNeighborX="-1781" custLinFactNeighborY="18519">
        <dgm:presLayoutVars>
          <dgm:chMax val="1"/>
          <dgm:bulletEnabled val="1"/>
        </dgm:presLayoutVars>
      </dgm:prSet>
      <dgm:spPr/>
    </dgm:pt>
    <dgm:pt modelId="{A3C7F9F4-FB0C-4C2A-B4F9-F51D80DC4135}" type="pres">
      <dgm:prSet presAssocID="{2D508C60-6BA1-4605-AF5A-DF8071AC79F0}" presName="connSite1" presStyleCnt="0"/>
      <dgm:spPr/>
    </dgm:pt>
    <dgm:pt modelId="{5A57AA8A-C7B4-4B0B-9C07-3D17D996897B}" type="pres">
      <dgm:prSet presAssocID="{B7E1D1E0-445D-46E0-9539-8DA544274D22}" presName="Name9" presStyleLbl="sibTrans2D1" presStyleIdx="0" presStyleCnt="2" custLinFactNeighborX="6380" custLinFactNeighborY="-18156"/>
      <dgm:spPr/>
    </dgm:pt>
    <dgm:pt modelId="{DED786E4-68C6-4DEE-94D5-1321F6E8A2AA}" type="pres">
      <dgm:prSet presAssocID="{A2DAE7FC-57C8-4489-AABB-E565743E579D}" presName="composite2" presStyleCnt="0"/>
      <dgm:spPr/>
    </dgm:pt>
    <dgm:pt modelId="{59936967-D8EE-4A02-BBD2-2625B846B582}" type="pres">
      <dgm:prSet presAssocID="{A2DAE7FC-57C8-4489-AABB-E565743E579D}" presName="dummyNode2" presStyleLbl="node1" presStyleIdx="0" presStyleCnt="3"/>
      <dgm:spPr/>
    </dgm:pt>
    <dgm:pt modelId="{4F0D6DD7-2B83-467C-88F4-550295D07BB8}" type="pres">
      <dgm:prSet presAssocID="{A2DAE7FC-57C8-4489-AABB-E565743E579D}" presName="childNode2" presStyleLbl="bgAcc1" presStyleIdx="1" presStyleCnt="3" custScaleX="87779" custScaleY="87240" custLinFactNeighborX="-3423" custLinFactNeighborY="22893">
        <dgm:presLayoutVars>
          <dgm:bulletEnabled val="1"/>
        </dgm:presLayoutVars>
      </dgm:prSet>
      <dgm:spPr>
        <a:blipFill rotWithShape="0">
          <a:blip xmlns:r="http://schemas.openxmlformats.org/officeDocument/2006/relationships" r:embed="rId3"/>
          <a:srcRect/>
          <a:stretch>
            <a:fillRect t="-11000" b="-11000"/>
          </a:stretch>
        </a:blipFill>
        <a:ln>
          <a:solidFill>
            <a:srgbClr val="9C4B3C"/>
          </a:solidFill>
        </a:ln>
      </dgm:spPr>
    </dgm:pt>
    <dgm:pt modelId="{8FEEB544-1F34-404C-9EA9-F4928BE168B3}" type="pres">
      <dgm:prSet presAssocID="{A2DAE7FC-57C8-4489-AABB-E565743E579D}" presName="childNode2tx" presStyleLbl="bgAcc1" presStyleIdx="1" presStyleCnt="3">
        <dgm:presLayoutVars>
          <dgm:bulletEnabled val="1"/>
        </dgm:presLayoutVars>
      </dgm:prSet>
      <dgm:spPr/>
    </dgm:pt>
    <dgm:pt modelId="{62954479-1865-4169-9B90-12DA3EB820D3}" type="pres">
      <dgm:prSet presAssocID="{A2DAE7FC-57C8-4489-AABB-E565743E579D}" presName="parentNode2" presStyleLbl="node1" presStyleIdx="1" presStyleCnt="3" custLinFactNeighborX="-32" custLinFactNeighborY="22601">
        <dgm:presLayoutVars>
          <dgm:chMax val="0"/>
          <dgm:bulletEnabled val="1"/>
        </dgm:presLayoutVars>
      </dgm:prSet>
      <dgm:spPr/>
    </dgm:pt>
    <dgm:pt modelId="{0093C06B-CFC3-4DC1-AD84-01FFA699A623}" type="pres">
      <dgm:prSet presAssocID="{A2DAE7FC-57C8-4489-AABB-E565743E579D}" presName="connSite2" presStyleCnt="0"/>
      <dgm:spPr/>
    </dgm:pt>
    <dgm:pt modelId="{451554D9-3B1C-44F9-81F3-F70A2BFEE2C3}" type="pres">
      <dgm:prSet presAssocID="{897D766E-6973-4B72-9BE3-4B2F9240EA71}" presName="Name18" presStyleLbl="sibTrans2D1" presStyleIdx="1" presStyleCnt="2"/>
      <dgm:spPr/>
    </dgm:pt>
    <dgm:pt modelId="{D56BCCF3-E404-4D25-B26E-B3EA23E17F31}" type="pres">
      <dgm:prSet presAssocID="{6E0C3DF0-3E2F-46F1-99CD-BE423493342F}" presName="composite1" presStyleCnt="0"/>
      <dgm:spPr/>
    </dgm:pt>
    <dgm:pt modelId="{53A7493E-0D66-416A-8605-6FBD6CFFF4DC}" type="pres">
      <dgm:prSet presAssocID="{6E0C3DF0-3E2F-46F1-99CD-BE423493342F}" presName="dummyNode1" presStyleLbl="node1" presStyleIdx="1" presStyleCnt="3"/>
      <dgm:spPr/>
    </dgm:pt>
    <dgm:pt modelId="{C4089EEC-0B9E-4B8B-AA29-106B0C2B5268}" type="pres">
      <dgm:prSet presAssocID="{6E0C3DF0-3E2F-46F1-99CD-BE423493342F}" presName="childNode1" presStyleLbl="bgAcc1" presStyleIdx="2" presStyleCnt="3" custScaleX="99576" custScaleY="118663" custLinFactNeighborX="-470" custLinFactNeighborY="-22007">
        <dgm:presLayoutVars>
          <dgm:bulletEnabled val="1"/>
        </dgm:presLayoutVars>
      </dgm:prSet>
      <dgm:spPr/>
    </dgm:pt>
    <dgm:pt modelId="{4F7CA7B4-1C14-45B5-9870-FEEE98F10B40}" type="pres">
      <dgm:prSet presAssocID="{6E0C3DF0-3E2F-46F1-99CD-BE423493342F}" presName="childNode1tx" presStyleLbl="bgAcc1" presStyleIdx="2" presStyleCnt="3">
        <dgm:presLayoutVars>
          <dgm:bulletEnabled val="1"/>
        </dgm:presLayoutVars>
      </dgm:prSet>
      <dgm:spPr/>
    </dgm:pt>
    <dgm:pt modelId="{E5EE79B2-1E96-463D-8F74-34D7209BD114}" type="pres">
      <dgm:prSet presAssocID="{6E0C3DF0-3E2F-46F1-99CD-BE423493342F}" presName="parentNode1" presStyleLbl="node1" presStyleIdx="2" presStyleCnt="3" custLinFactNeighborX="3266" custLinFactNeighborY="-26101">
        <dgm:presLayoutVars>
          <dgm:chMax val="1"/>
          <dgm:bulletEnabled val="1"/>
        </dgm:presLayoutVars>
      </dgm:prSet>
      <dgm:spPr/>
    </dgm:pt>
    <dgm:pt modelId="{58A1AB54-A221-43EA-AED3-E19CA04CA0AF}" type="pres">
      <dgm:prSet presAssocID="{6E0C3DF0-3E2F-46F1-99CD-BE423493342F}" presName="connSite1" presStyleCnt="0"/>
      <dgm:spPr/>
    </dgm:pt>
  </dgm:ptLst>
  <dgm:cxnLst>
    <dgm:cxn modelId="{BD197F06-2548-4CA7-8E0D-413CCB9222CE}" type="presOf" srcId="{B7E1D1E0-445D-46E0-9539-8DA544274D22}" destId="{5A57AA8A-C7B4-4B0B-9C07-3D17D996897B}" srcOrd="0" destOrd="0" presId="urn:microsoft.com/office/officeart/2005/8/layout/hProcess4"/>
    <dgm:cxn modelId="{0DD4FB07-A4E5-4F2A-BE6B-8A43DDEB056D}" type="presOf" srcId="{57A4D9EC-8D57-4EA2-B463-E38C046033A4}" destId="{C4089EEC-0B9E-4B8B-AA29-106B0C2B5268}" srcOrd="0" destOrd="0" presId="urn:microsoft.com/office/officeart/2005/8/layout/hProcess4"/>
    <dgm:cxn modelId="{6EB07B13-8C4C-481E-8C78-0A0C39C0BAD1}" srcId="{6E0C3DF0-3E2F-46F1-99CD-BE423493342F}" destId="{57A4D9EC-8D57-4EA2-B463-E38C046033A4}" srcOrd="0" destOrd="0" parTransId="{C8C04761-6F03-4007-9B44-12A8B823B509}" sibTransId="{F2C26443-465A-40E6-B065-9C998B688BA6}"/>
    <dgm:cxn modelId="{E9DC4D14-7B2C-4712-B141-3CFC9A5F08FA}" srcId="{2234B891-2AC9-45B5-A6A4-2C14989C4A1D}" destId="{2D508C60-6BA1-4605-AF5A-DF8071AC79F0}" srcOrd="0" destOrd="0" parTransId="{32836946-886D-4ABD-B086-CAAF7E23E9B9}" sibTransId="{B7E1D1E0-445D-46E0-9539-8DA544274D22}"/>
    <dgm:cxn modelId="{89D33C23-F1D9-4404-B8A0-F33AC968FFA3}" type="presOf" srcId="{897D766E-6973-4B72-9BE3-4B2F9240EA71}" destId="{451554D9-3B1C-44F9-81F3-F70A2BFEE2C3}" srcOrd="0" destOrd="0" presId="urn:microsoft.com/office/officeart/2005/8/layout/hProcess4"/>
    <dgm:cxn modelId="{4B02655E-08F4-4724-B89D-F64A939F37CE}" srcId="{2D508C60-6BA1-4605-AF5A-DF8071AC79F0}" destId="{479123B4-5262-444B-A11F-09BBAE4197D4}" srcOrd="0" destOrd="0" parTransId="{072717E7-82AD-41DB-AF1D-818E9497F90B}" sibTransId="{52C013D7-3F76-48A4-A5F2-69727EA38B32}"/>
    <dgm:cxn modelId="{FCEFE646-326E-4200-89CF-4DD678E19B2E}" srcId="{2D508C60-6BA1-4605-AF5A-DF8071AC79F0}" destId="{6DD76C86-1F9A-4E81-ACCA-466D2958C79A}" srcOrd="1" destOrd="0" parTransId="{53EA5F6D-4570-4D05-B1F4-AF90ED81E5ED}" sibTransId="{E398AEFF-4F3A-4329-A348-330B89A0777B}"/>
    <dgm:cxn modelId="{A252794A-BC2D-4DA5-8464-264A4C01289A}" type="presOf" srcId="{2D508C60-6BA1-4605-AF5A-DF8071AC79F0}" destId="{39944860-9522-4A6C-A1F5-7BFDE97B6524}" srcOrd="0" destOrd="0" presId="urn:microsoft.com/office/officeart/2005/8/layout/hProcess4"/>
    <dgm:cxn modelId="{90D23271-D42D-47D2-BE3A-28DF95768289}" type="presOf" srcId="{479123B4-5262-444B-A11F-09BBAE4197D4}" destId="{999A59B1-AB15-4C21-BA6A-E9879F73A51D}" srcOrd="1" destOrd="0" presId="urn:microsoft.com/office/officeart/2005/8/layout/hProcess4"/>
    <dgm:cxn modelId="{5F5B2159-A455-46FE-91BF-072FBE5F57A5}" srcId="{2234B891-2AC9-45B5-A6A4-2C14989C4A1D}" destId="{A2DAE7FC-57C8-4489-AABB-E565743E579D}" srcOrd="1" destOrd="0" parTransId="{AE9F378A-0C4F-4261-97F6-B1D30EAA5B3D}" sibTransId="{897D766E-6973-4B72-9BE3-4B2F9240EA71}"/>
    <dgm:cxn modelId="{45094286-4DEB-4C00-ADA0-3C3DF2E2FEF0}" type="presOf" srcId="{6DD76C86-1F9A-4E81-ACCA-466D2958C79A}" destId="{0D005EA3-D205-45C9-82C2-001B070E9978}" srcOrd="0" destOrd="1" presId="urn:microsoft.com/office/officeart/2005/8/layout/hProcess4"/>
    <dgm:cxn modelId="{35AADA93-1F47-483C-8036-9B500CFAA343}" type="presOf" srcId="{2234B891-2AC9-45B5-A6A4-2C14989C4A1D}" destId="{C14F0B26-E547-4879-B7CE-32070250B650}" srcOrd="0" destOrd="0" presId="urn:microsoft.com/office/officeart/2005/8/layout/hProcess4"/>
    <dgm:cxn modelId="{05E25EA3-2338-433F-A19E-DB5E118C46B4}" srcId="{2234B891-2AC9-45B5-A6A4-2C14989C4A1D}" destId="{6E0C3DF0-3E2F-46F1-99CD-BE423493342F}" srcOrd="2" destOrd="0" parTransId="{2B30EFC1-BFC0-4F0D-9C6D-7D0F9F7F25CF}" sibTransId="{F050D10F-801B-4EAF-A919-85F3FB013E68}"/>
    <dgm:cxn modelId="{EE2C30B2-66AC-4E50-9AC9-9FE8EC9B0B31}" type="presOf" srcId="{A2DAE7FC-57C8-4489-AABB-E565743E579D}" destId="{62954479-1865-4169-9B90-12DA3EB820D3}" srcOrd="0" destOrd="0" presId="urn:microsoft.com/office/officeart/2005/8/layout/hProcess4"/>
    <dgm:cxn modelId="{94EB40B3-6002-4CF4-89B2-BF86D3973EA1}" type="presOf" srcId="{57A4D9EC-8D57-4EA2-B463-E38C046033A4}" destId="{4F7CA7B4-1C14-45B5-9870-FEEE98F10B40}" srcOrd="1" destOrd="0" presId="urn:microsoft.com/office/officeart/2005/8/layout/hProcess4"/>
    <dgm:cxn modelId="{FB3A0BB8-D2F0-44E1-A241-CE81ED5431E4}" type="presOf" srcId="{479123B4-5262-444B-A11F-09BBAE4197D4}" destId="{0D005EA3-D205-45C9-82C2-001B070E9978}" srcOrd="0" destOrd="0" presId="urn:microsoft.com/office/officeart/2005/8/layout/hProcess4"/>
    <dgm:cxn modelId="{1B1B5ECF-6CF2-4BD6-A169-CD44C4B008F2}" type="presOf" srcId="{6E0C3DF0-3E2F-46F1-99CD-BE423493342F}" destId="{E5EE79B2-1E96-463D-8F74-34D7209BD114}" srcOrd="0" destOrd="0" presId="urn:microsoft.com/office/officeart/2005/8/layout/hProcess4"/>
    <dgm:cxn modelId="{2BDF4ED9-26BC-4883-B1EA-E0FDAE5B4DA0}" type="presOf" srcId="{6DD76C86-1F9A-4E81-ACCA-466D2958C79A}" destId="{999A59B1-AB15-4C21-BA6A-E9879F73A51D}" srcOrd="1" destOrd="1" presId="urn:microsoft.com/office/officeart/2005/8/layout/hProcess4"/>
    <dgm:cxn modelId="{69F5C4F4-D769-47DD-AD6E-AC31AD3D38AB}" type="presParOf" srcId="{C14F0B26-E547-4879-B7CE-32070250B650}" destId="{41B03E69-4D7D-4C3F-8D63-FA8FB4823D6D}" srcOrd="0" destOrd="0" presId="urn:microsoft.com/office/officeart/2005/8/layout/hProcess4"/>
    <dgm:cxn modelId="{924858B4-5EE2-41F0-98A7-3967A7CF39F4}" type="presParOf" srcId="{C14F0B26-E547-4879-B7CE-32070250B650}" destId="{79682546-6B8D-451B-B728-68F043ADB7AE}" srcOrd="1" destOrd="0" presId="urn:microsoft.com/office/officeart/2005/8/layout/hProcess4"/>
    <dgm:cxn modelId="{4878EF31-898A-43B6-98B2-BD30161645C6}" type="presParOf" srcId="{C14F0B26-E547-4879-B7CE-32070250B650}" destId="{102EDCBD-2651-4DE2-B8CD-93FCB9B64409}" srcOrd="2" destOrd="0" presId="urn:microsoft.com/office/officeart/2005/8/layout/hProcess4"/>
    <dgm:cxn modelId="{4CEB3BC3-587D-41F2-8289-D44EDF4A81C4}" type="presParOf" srcId="{102EDCBD-2651-4DE2-B8CD-93FCB9B64409}" destId="{4A8D966C-E636-442F-A51A-A3A559FB6FE7}" srcOrd="0" destOrd="0" presId="urn:microsoft.com/office/officeart/2005/8/layout/hProcess4"/>
    <dgm:cxn modelId="{ED3F848A-446E-4B21-9E9E-44E705225543}" type="presParOf" srcId="{4A8D966C-E636-442F-A51A-A3A559FB6FE7}" destId="{24128F02-C9E6-4B68-90AD-030D890CCD63}" srcOrd="0" destOrd="0" presId="urn:microsoft.com/office/officeart/2005/8/layout/hProcess4"/>
    <dgm:cxn modelId="{BB730A03-71DB-44D4-AE3E-41F1CE02B956}" type="presParOf" srcId="{4A8D966C-E636-442F-A51A-A3A559FB6FE7}" destId="{0D005EA3-D205-45C9-82C2-001B070E9978}" srcOrd="1" destOrd="0" presId="urn:microsoft.com/office/officeart/2005/8/layout/hProcess4"/>
    <dgm:cxn modelId="{C89BD448-AE96-4BA6-A8E2-E913E4DFF0B1}" type="presParOf" srcId="{4A8D966C-E636-442F-A51A-A3A559FB6FE7}" destId="{999A59B1-AB15-4C21-BA6A-E9879F73A51D}" srcOrd="2" destOrd="0" presId="urn:microsoft.com/office/officeart/2005/8/layout/hProcess4"/>
    <dgm:cxn modelId="{0DE2F7B4-594C-4C43-B33B-5F0724B61BB2}" type="presParOf" srcId="{4A8D966C-E636-442F-A51A-A3A559FB6FE7}" destId="{39944860-9522-4A6C-A1F5-7BFDE97B6524}" srcOrd="3" destOrd="0" presId="urn:microsoft.com/office/officeart/2005/8/layout/hProcess4"/>
    <dgm:cxn modelId="{6131BC41-3251-4080-B2A6-A082362C905D}" type="presParOf" srcId="{4A8D966C-E636-442F-A51A-A3A559FB6FE7}" destId="{A3C7F9F4-FB0C-4C2A-B4F9-F51D80DC4135}" srcOrd="4" destOrd="0" presId="urn:microsoft.com/office/officeart/2005/8/layout/hProcess4"/>
    <dgm:cxn modelId="{85D17D9B-C182-486C-AB95-8EDB9C74425A}" type="presParOf" srcId="{102EDCBD-2651-4DE2-B8CD-93FCB9B64409}" destId="{5A57AA8A-C7B4-4B0B-9C07-3D17D996897B}" srcOrd="1" destOrd="0" presId="urn:microsoft.com/office/officeart/2005/8/layout/hProcess4"/>
    <dgm:cxn modelId="{C6837A7D-B775-44A2-97D1-337895CA77D1}" type="presParOf" srcId="{102EDCBD-2651-4DE2-B8CD-93FCB9B64409}" destId="{DED786E4-68C6-4DEE-94D5-1321F6E8A2AA}" srcOrd="2" destOrd="0" presId="urn:microsoft.com/office/officeart/2005/8/layout/hProcess4"/>
    <dgm:cxn modelId="{56EC53CB-2B58-4F36-9BB0-FB16263DF22C}" type="presParOf" srcId="{DED786E4-68C6-4DEE-94D5-1321F6E8A2AA}" destId="{59936967-D8EE-4A02-BBD2-2625B846B582}" srcOrd="0" destOrd="0" presId="urn:microsoft.com/office/officeart/2005/8/layout/hProcess4"/>
    <dgm:cxn modelId="{9FC46427-3E92-45B9-8B17-B7BC9C071864}" type="presParOf" srcId="{DED786E4-68C6-4DEE-94D5-1321F6E8A2AA}" destId="{4F0D6DD7-2B83-467C-88F4-550295D07BB8}" srcOrd="1" destOrd="0" presId="urn:microsoft.com/office/officeart/2005/8/layout/hProcess4"/>
    <dgm:cxn modelId="{9D86393B-814B-4BA8-B2F9-F47DD6120953}" type="presParOf" srcId="{DED786E4-68C6-4DEE-94D5-1321F6E8A2AA}" destId="{8FEEB544-1F34-404C-9EA9-F4928BE168B3}" srcOrd="2" destOrd="0" presId="urn:microsoft.com/office/officeart/2005/8/layout/hProcess4"/>
    <dgm:cxn modelId="{E6D89970-523A-4D67-9437-6C3713C03A4B}" type="presParOf" srcId="{DED786E4-68C6-4DEE-94D5-1321F6E8A2AA}" destId="{62954479-1865-4169-9B90-12DA3EB820D3}" srcOrd="3" destOrd="0" presId="urn:microsoft.com/office/officeart/2005/8/layout/hProcess4"/>
    <dgm:cxn modelId="{70DD2701-71E9-42D7-B2D1-48C48D5462EA}" type="presParOf" srcId="{DED786E4-68C6-4DEE-94D5-1321F6E8A2AA}" destId="{0093C06B-CFC3-4DC1-AD84-01FFA699A623}" srcOrd="4" destOrd="0" presId="urn:microsoft.com/office/officeart/2005/8/layout/hProcess4"/>
    <dgm:cxn modelId="{64CB404B-CE4E-42CA-B35C-EB97D34E6477}" type="presParOf" srcId="{102EDCBD-2651-4DE2-B8CD-93FCB9B64409}" destId="{451554D9-3B1C-44F9-81F3-F70A2BFEE2C3}" srcOrd="3" destOrd="0" presId="urn:microsoft.com/office/officeart/2005/8/layout/hProcess4"/>
    <dgm:cxn modelId="{2C9FC82E-1522-486F-8179-C79BA1D7ADD0}" type="presParOf" srcId="{102EDCBD-2651-4DE2-B8CD-93FCB9B64409}" destId="{D56BCCF3-E404-4D25-B26E-B3EA23E17F31}" srcOrd="4" destOrd="0" presId="urn:microsoft.com/office/officeart/2005/8/layout/hProcess4"/>
    <dgm:cxn modelId="{A14EF5C0-37B3-49E8-A002-09312A8DCB11}" type="presParOf" srcId="{D56BCCF3-E404-4D25-B26E-B3EA23E17F31}" destId="{53A7493E-0D66-416A-8605-6FBD6CFFF4DC}" srcOrd="0" destOrd="0" presId="urn:microsoft.com/office/officeart/2005/8/layout/hProcess4"/>
    <dgm:cxn modelId="{6A08F6BE-F865-4627-9099-1493EB18FFC0}" type="presParOf" srcId="{D56BCCF3-E404-4D25-B26E-B3EA23E17F31}" destId="{C4089EEC-0B9E-4B8B-AA29-106B0C2B5268}" srcOrd="1" destOrd="0" presId="urn:microsoft.com/office/officeart/2005/8/layout/hProcess4"/>
    <dgm:cxn modelId="{39EB636D-25DE-4E98-801B-CC3D1A913FB9}" type="presParOf" srcId="{D56BCCF3-E404-4D25-B26E-B3EA23E17F31}" destId="{4F7CA7B4-1C14-45B5-9870-FEEE98F10B40}" srcOrd="2" destOrd="0" presId="urn:microsoft.com/office/officeart/2005/8/layout/hProcess4"/>
    <dgm:cxn modelId="{5A5BB557-08F4-4416-91CD-64EFB6B2E879}" type="presParOf" srcId="{D56BCCF3-E404-4D25-B26E-B3EA23E17F31}" destId="{E5EE79B2-1E96-463D-8F74-34D7209BD114}" srcOrd="3" destOrd="0" presId="urn:microsoft.com/office/officeart/2005/8/layout/hProcess4"/>
    <dgm:cxn modelId="{A77E0C98-F62A-4022-9576-3F3E6083C525}" type="presParOf" srcId="{D56BCCF3-E404-4D25-B26E-B3EA23E17F31}" destId="{58A1AB54-A221-43EA-AED3-E19CA04CA0AF}" srcOrd="4" destOrd="0" presId="urn:microsoft.com/office/officeart/2005/8/layout/h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E574EE-09CD-4282-A9AB-6F64591ADA2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FE6288DC-1A7F-4111-82C0-89EDE40A597E}">
      <dgm:prSet phldrT="[Text]"/>
      <dgm:spPr/>
      <dgm:t>
        <a:bodyPr/>
        <a:lstStyle/>
        <a:p>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FPS Combat</a:t>
          </a:r>
          <a:endParaRPr lang="en-US" dirty="0"/>
        </a:p>
      </dgm:t>
    </dgm:pt>
    <dgm:pt modelId="{EC674E56-5947-42E5-98F3-E6AD9D5CEC32}" type="parTrans" cxnId="{E568F5C9-F776-4628-A020-684BB56920D8}">
      <dgm:prSet/>
      <dgm:spPr/>
      <dgm:t>
        <a:bodyPr/>
        <a:lstStyle/>
        <a:p>
          <a:endParaRPr lang="en-US"/>
        </a:p>
      </dgm:t>
    </dgm:pt>
    <dgm:pt modelId="{ACABB42D-BA11-4E8A-A5DC-2FC8BF8BB4BB}" type="sibTrans" cxnId="{E568F5C9-F776-4628-A020-684BB56920D8}">
      <dgm:prSet/>
      <dgm:spPr/>
      <dgm:t>
        <a:bodyPr/>
        <a:lstStyle/>
        <a:p>
          <a:endParaRPr lang="en-US"/>
        </a:p>
      </dgm:t>
    </dgm:pt>
    <dgm:pt modelId="{99C0E8C5-9F2F-4076-B095-E06DF787F89A}">
      <dgm:prSet phldrT="[Text]"/>
      <dgm:spPr/>
      <dgm:t>
        <a:bodyPr/>
        <a:lstStyle/>
        <a:p>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Base Building</a:t>
          </a:r>
          <a:endParaRPr lang="en-US" dirty="0"/>
        </a:p>
      </dgm:t>
    </dgm:pt>
    <dgm:pt modelId="{17764F11-9528-4AB3-9B6E-CE287E634A55}" type="parTrans" cxnId="{2F73AB88-6B15-424D-AA00-F6D0B6D8DCE1}">
      <dgm:prSet/>
      <dgm:spPr/>
      <dgm:t>
        <a:bodyPr/>
        <a:lstStyle/>
        <a:p>
          <a:endParaRPr lang="en-US"/>
        </a:p>
      </dgm:t>
    </dgm:pt>
    <dgm:pt modelId="{F98660C8-5059-4227-B78A-0C9023B0C365}" type="sibTrans" cxnId="{2F73AB88-6B15-424D-AA00-F6D0B6D8DCE1}">
      <dgm:prSet/>
      <dgm:spPr/>
      <dgm:t>
        <a:bodyPr/>
        <a:lstStyle/>
        <a:p>
          <a:endParaRPr lang="en-US"/>
        </a:p>
      </dgm:t>
    </dgm:pt>
    <dgm:pt modelId="{CA9C3CEA-F991-44A4-AE0C-3C78BCBE75AB}">
      <dgm:prSet phldrT="[Text]"/>
      <dgm:spPr/>
      <dgm:t>
        <a:bodyPr/>
        <a:lstStyle/>
        <a:p>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Teams</a:t>
          </a:r>
          <a:endParaRPr lang="en-US" dirty="0"/>
        </a:p>
      </dgm:t>
    </dgm:pt>
    <dgm:pt modelId="{65FA6970-22C9-4F78-BA0A-4BB1BFE9E921}" type="parTrans" cxnId="{1E8F741B-18A0-4111-9383-5A1DD51E823C}">
      <dgm:prSet/>
      <dgm:spPr/>
      <dgm:t>
        <a:bodyPr/>
        <a:lstStyle/>
        <a:p>
          <a:endParaRPr lang="en-US"/>
        </a:p>
      </dgm:t>
    </dgm:pt>
    <dgm:pt modelId="{1C0CD512-2C90-4768-B1E7-F7B57BBB30BF}" type="sibTrans" cxnId="{1E8F741B-18A0-4111-9383-5A1DD51E823C}">
      <dgm:prSet/>
      <dgm:spPr/>
      <dgm:t>
        <a:bodyPr/>
        <a:lstStyle/>
        <a:p>
          <a:endParaRPr lang="en-US"/>
        </a:p>
      </dgm:t>
    </dgm:pt>
    <dgm:pt modelId="{F38D4F8D-F2DF-43BD-B672-46344DF30576}">
      <dgm:prSet/>
      <dgm:spPr/>
      <dgm:t>
        <a:bodyPr/>
        <a:lstStyle/>
        <a:p>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Points of Interest</a:t>
          </a:r>
          <a:endParaRPr lang="en-US" dirty="0"/>
        </a:p>
      </dgm:t>
    </dgm:pt>
    <dgm:pt modelId="{7D00C1DE-3531-434C-81BF-0C3875994599}" type="parTrans" cxnId="{519563EE-B122-4BEE-9A28-AD48F7A74157}">
      <dgm:prSet/>
      <dgm:spPr/>
      <dgm:t>
        <a:bodyPr/>
        <a:lstStyle/>
        <a:p>
          <a:endParaRPr lang="en-US"/>
        </a:p>
      </dgm:t>
    </dgm:pt>
    <dgm:pt modelId="{77EEE2BB-AA9C-4653-BE34-F486BD691EA1}" type="sibTrans" cxnId="{519563EE-B122-4BEE-9A28-AD48F7A74157}">
      <dgm:prSet/>
      <dgm:spPr/>
      <dgm:t>
        <a:bodyPr/>
        <a:lstStyle/>
        <a:p>
          <a:endParaRPr lang="en-US"/>
        </a:p>
      </dgm:t>
    </dgm:pt>
    <dgm:pt modelId="{4ABE23F4-792F-4777-9B89-8399FEA9F909}">
      <dgm:prSet/>
      <dgm:spPr/>
      <dgm:t>
        <a:bodyPr/>
        <a:lstStyle/>
        <a:p>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Protect the Core</a:t>
          </a:r>
          <a:endParaRPr lang="en-US" dirty="0"/>
        </a:p>
      </dgm:t>
    </dgm:pt>
    <dgm:pt modelId="{BCC32791-AF49-4AE3-96CB-AF156E5A41B0}" type="parTrans" cxnId="{DE35BCB3-7415-4517-96FC-266A29B2EF56}">
      <dgm:prSet/>
      <dgm:spPr/>
      <dgm:t>
        <a:bodyPr/>
        <a:lstStyle/>
        <a:p>
          <a:endParaRPr lang="en-US"/>
        </a:p>
      </dgm:t>
    </dgm:pt>
    <dgm:pt modelId="{1D3FB65E-D2EF-4EFB-B2C4-4D8AB3882438}" type="sibTrans" cxnId="{DE35BCB3-7415-4517-96FC-266A29B2EF56}">
      <dgm:prSet/>
      <dgm:spPr/>
      <dgm:t>
        <a:bodyPr/>
        <a:lstStyle/>
        <a:p>
          <a:endParaRPr lang="en-US"/>
        </a:p>
      </dgm:t>
    </dgm:pt>
    <dgm:pt modelId="{05ECFD75-A1E5-4F1E-BAA5-09517C12BC10}">
      <dgm:prSet phldrT="[Text]"/>
      <dgm:spPr/>
      <dgm:t>
        <a:bodyPr/>
        <a:lstStyle/>
        <a:p>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Multiplayer</a:t>
          </a:r>
          <a:endParaRPr lang="en-US" dirty="0"/>
        </a:p>
      </dgm:t>
    </dgm:pt>
    <dgm:pt modelId="{1CB5B87A-056F-43D6-BD24-84290FEE40A5}" type="sibTrans" cxnId="{16981B41-E7A5-4F00-B1DE-56ACE2400FC4}">
      <dgm:prSet/>
      <dgm:spPr/>
      <dgm:t>
        <a:bodyPr/>
        <a:lstStyle/>
        <a:p>
          <a:endParaRPr lang="en-US"/>
        </a:p>
      </dgm:t>
    </dgm:pt>
    <dgm:pt modelId="{6196982F-46CA-44D3-B3DB-FF5CDCE0E4E4}" type="parTrans" cxnId="{16981B41-E7A5-4F00-B1DE-56ACE2400FC4}">
      <dgm:prSet/>
      <dgm:spPr/>
      <dgm:t>
        <a:bodyPr/>
        <a:lstStyle/>
        <a:p>
          <a:endParaRPr lang="en-US"/>
        </a:p>
      </dgm:t>
    </dgm:pt>
    <dgm:pt modelId="{9ED95ECD-EF50-4DCF-BF45-0034BC317A2E}" type="pres">
      <dgm:prSet presAssocID="{F1E574EE-09CD-4282-A9AB-6F64591ADA2A}" presName="Name0" presStyleCnt="0">
        <dgm:presLayoutVars>
          <dgm:dir/>
          <dgm:resizeHandles val="exact"/>
        </dgm:presLayoutVars>
      </dgm:prSet>
      <dgm:spPr/>
    </dgm:pt>
    <dgm:pt modelId="{60EED06E-9989-46C1-9144-C0C1D37EA14E}" type="pres">
      <dgm:prSet presAssocID="{FE6288DC-1A7F-4111-82C0-89EDE40A597E}" presName="compNode" presStyleCnt="0"/>
      <dgm:spPr/>
    </dgm:pt>
    <dgm:pt modelId="{69793CAC-C170-4B61-9A0F-642544A9DB6A}" type="pres">
      <dgm:prSet presAssocID="{FE6288DC-1A7F-4111-82C0-89EDE40A597E}" presName="pictRect" presStyleLbl="node1"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dgm:spPr>
    </dgm:pt>
    <dgm:pt modelId="{AF7CD41E-A085-4021-AA36-083AF9FDAAB1}" type="pres">
      <dgm:prSet presAssocID="{FE6288DC-1A7F-4111-82C0-89EDE40A597E}" presName="textRect" presStyleLbl="revTx" presStyleIdx="0" presStyleCnt="6">
        <dgm:presLayoutVars>
          <dgm:bulletEnabled val="1"/>
        </dgm:presLayoutVars>
      </dgm:prSet>
      <dgm:spPr/>
    </dgm:pt>
    <dgm:pt modelId="{13879A91-7D13-4771-920A-7815DE5F6FFF}" type="pres">
      <dgm:prSet presAssocID="{ACABB42D-BA11-4E8A-A5DC-2FC8BF8BB4BB}" presName="sibTrans" presStyleLbl="sibTrans2D1" presStyleIdx="0" presStyleCnt="0"/>
      <dgm:spPr/>
    </dgm:pt>
    <dgm:pt modelId="{978A6713-85DD-4A3F-8FC6-1E4F28468069}" type="pres">
      <dgm:prSet presAssocID="{05ECFD75-A1E5-4F1E-BAA5-09517C12BC10}" presName="compNode" presStyleCnt="0"/>
      <dgm:spPr/>
    </dgm:pt>
    <dgm:pt modelId="{12E144D5-D920-42B9-87E1-A3646FE5840A}" type="pres">
      <dgm:prSet presAssocID="{05ECFD75-A1E5-4F1E-BAA5-09517C12BC10}" presName="pictRect" presStyleLbl="node1" presStyleIdx="1" presStyleCnt="6"/>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dgm:spPr>
    </dgm:pt>
    <dgm:pt modelId="{DB851E9B-A824-4A31-9FBC-EC05C52853A4}" type="pres">
      <dgm:prSet presAssocID="{05ECFD75-A1E5-4F1E-BAA5-09517C12BC10}" presName="textRect" presStyleLbl="revTx" presStyleIdx="1" presStyleCnt="6">
        <dgm:presLayoutVars>
          <dgm:bulletEnabled val="1"/>
        </dgm:presLayoutVars>
      </dgm:prSet>
      <dgm:spPr/>
    </dgm:pt>
    <dgm:pt modelId="{2BFB062E-EEC1-4CFB-BF3E-D86E9A21DF61}" type="pres">
      <dgm:prSet presAssocID="{1CB5B87A-056F-43D6-BD24-84290FEE40A5}" presName="sibTrans" presStyleLbl="sibTrans2D1" presStyleIdx="0" presStyleCnt="0"/>
      <dgm:spPr/>
    </dgm:pt>
    <dgm:pt modelId="{CF38F663-F756-4E47-8441-CA1449DBE82D}" type="pres">
      <dgm:prSet presAssocID="{99C0E8C5-9F2F-4076-B095-E06DF787F89A}" presName="compNode" presStyleCnt="0"/>
      <dgm:spPr/>
    </dgm:pt>
    <dgm:pt modelId="{35191E8A-BE8E-47AB-9499-BEEF8492D70D}" type="pres">
      <dgm:prSet presAssocID="{99C0E8C5-9F2F-4076-B095-E06DF787F89A}" presName="pictRect" presStyleLbl="node1" presStyleIdx="2" presStyleCnt="6"/>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dgm:spPr>
    </dgm:pt>
    <dgm:pt modelId="{B53B1FDD-6C5A-47C6-894D-494893D63B1D}" type="pres">
      <dgm:prSet presAssocID="{99C0E8C5-9F2F-4076-B095-E06DF787F89A}" presName="textRect" presStyleLbl="revTx" presStyleIdx="2" presStyleCnt="6">
        <dgm:presLayoutVars>
          <dgm:bulletEnabled val="1"/>
        </dgm:presLayoutVars>
      </dgm:prSet>
      <dgm:spPr/>
    </dgm:pt>
    <dgm:pt modelId="{B630F5A9-8E26-4336-9754-26A5D57DA865}" type="pres">
      <dgm:prSet presAssocID="{F98660C8-5059-4227-B78A-0C9023B0C365}" presName="sibTrans" presStyleLbl="sibTrans2D1" presStyleIdx="0" presStyleCnt="0"/>
      <dgm:spPr/>
    </dgm:pt>
    <dgm:pt modelId="{8E58AF86-8E97-4D23-A31D-DF94A29D3B08}" type="pres">
      <dgm:prSet presAssocID="{F38D4F8D-F2DF-43BD-B672-46344DF30576}" presName="compNode" presStyleCnt="0"/>
      <dgm:spPr/>
    </dgm:pt>
    <dgm:pt modelId="{D1C01254-1D53-45A5-83B1-C4E501173262}" type="pres">
      <dgm:prSet presAssocID="{F38D4F8D-F2DF-43BD-B672-46344DF30576}" presName="pictRect" presStyleLbl="node1" presStyleIdx="3" presStyleCnt="6"/>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dgm:spPr>
    </dgm:pt>
    <dgm:pt modelId="{5FC140F6-0FE7-44C4-A607-9D2F9EAE4257}" type="pres">
      <dgm:prSet presAssocID="{F38D4F8D-F2DF-43BD-B672-46344DF30576}" presName="textRect" presStyleLbl="revTx" presStyleIdx="3" presStyleCnt="6">
        <dgm:presLayoutVars>
          <dgm:bulletEnabled val="1"/>
        </dgm:presLayoutVars>
      </dgm:prSet>
      <dgm:spPr/>
    </dgm:pt>
    <dgm:pt modelId="{7CAD13D4-ED2E-4CBF-8C30-EA1C246E1242}" type="pres">
      <dgm:prSet presAssocID="{77EEE2BB-AA9C-4653-BE34-F486BD691EA1}" presName="sibTrans" presStyleLbl="sibTrans2D1" presStyleIdx="0" presStyleCnt="0"/>
      <dgm:spPr/>
    </dgm:pt>
    <dgm:pt modelId="{9ABD9497-0D74-48FE-BA8F-6F4F700D8A4E}" type="pres">
      <dgm:prSet presAssocID="{CA9C3CEA-F991-44A4-AE0C-3C78BCBE75AB}" presName="compNode" presStyleCnt="0"/>
      <dgm:spPr/>
    </dgm:pt>
    <dgm:pt modelId="{A5201C2D-0527-42D2-B77F-4F6123CE7E2E}" type="pres">
      <dgm:prSet presAssocID="{CA9C3CEA-F991-44A4-AE0C-3C78BCBE75AB}" presName="pictRect" presStyleLbl="node1" presStyleIdx="4" presStyleCnt="6"/>
      <dgm:spPr>
        <a:blipFill rotWithShape="1">
          <a:blip xmlns:r="http://schemas.openxmlformats.org/officeDocument/2006/relationships" r:embed="rId5"/>
          <a:srcRect/>
          <a:stretch>
            <a:fillRect l="-32000" r="-32000"/>
          </a:stretch>
        </a:blipFill>
      </dgm:spPr>
    </dgm:pt>
    <dgm:pt modelId="{E0CB58BC-F204-40AB-9F91-F5DE93E80A6F}" type="pres">
      <dgm:prSet presAssocID="{CA9C3CEA-F991-44A4-AE0C-3C78BCBE75AB}" presName="textRect" presStyleLbl="revTx" presStyleIdx="4" presStyleCnt="6">
        <dgm:presLayoutVars>
          <dgm:bulletEnabled val="1"/>
        </dgm:presLayoutVars>
      </dgm:prSet>
      <dgm:spPr/>
    </dgm:pt>
    <dgm:pt modelId="{0BBB1C57-63B9-46BB-9DB5-9B99F3A36838}" type="pres">
      <dgm:prSet presAssocID="{1C0CD512-2C90-4768-B1E7-F7B57BBB30BF}" presName="sibTrans" presStyleLbl="sibTrans2D1" presStyleIdx="0" presStyleCnt="0"/>
      <dgm:spPr/>
    </dgm:pt>
    <dgm:pt modelId="{6751E411-2F14-4ECF-B943-0DA0A3042F3A}" type="pres">
      <dgm:prSet presAssocID="{4ABE23F4-792F-4777-9B89-8399FEA9F909}" presName="compNode" presStyleCnt="0"/>
      <dgm:spPr/>
    </dgm:pt>
    <dgm:pt modelId="{554B01AC-D8C6-4D46-9F40-86594996B668}" type="pres">
      <dgm:prSet presAssocID="{4ABE23F4-792F-4777-9B89-8399FEA9F909}" presName="pictRect" presStyleLbl="node1" presStyleIdx="5" presStyleCnt="6"/>
      <dgm:spPr>
        <a:blipFill rotWithShape="1">
          <a:blip xmlns:r="http://schemas.openxmlformats.org/officeDocument/2006/relationships" r:embed="rId6"/>
          <a:srcRect/>
          <a:stretch>
            <a:fillRect t="-4000" b="-4000"/>
          </a:stretch>
        </a:blipFill>
      </dgm:spPr>
    </dgm:pt>
    <dgm:pt modelId="{F7B71851-BBC3-4EB1-9C20-B2FC40D46047}" type="pres">
      <dgm:prSet presAssocID="{4ABE23F4-792F-4777-9B89-8399FEA9F909}" presName="textRect" presStyleLbl="revTx" presStyleIdx="5" presStyleCnt="6">
        <dgm:presLayoutVars>
          <dgm:bulletEnabled val="1"/>
        </dgm:presLayoutVars>
      </dgm:prSet>
      <dgm:spPr/>
    </dgm:pt>
  </dgm:ptLst>
  <dgm:cxnLst>
    <dgm:cxn modelId="{73656106-4429-4752-AD90-2FFB6F4A2219}" type="presOf" srcId="{1C0CD512-2C90-4768-B1E7-F7B57BBB30BF}" destId="{0BBB1C57-63B9-46BB-9DB5-9B99F3A36838}" srcOrd="0" destOrd="0" presId="urn:microsoft.com/office/officeart/2005/8/layout/pList1"/>
    <dgm:cxn modelId="{8C92250C-5A44-4A2D-B63B-4E6BC67DF760}" type="presOf" srcId="{77EEE2BB-AA9C-4653-BE34-F486BD691EA1}" destId="{7CAD13D4-ED2E-4CBF-8C30-EA1C246E1242}" srcOrd="0" destOrd="0" presId="urn:microsoft.com/office/officeart/2005/8/layout/pList1"/>
    <dgm:cxn modelId="{77C9E60C-3AFF-48F8-B51B-1D41DCABFE83}" type="presOf" srcId="{CA9C3CEA-F991-44A4-AE0C-3C78BCBE75AB}" destId="{E0CB58BC-F204-40AB-9F91-F5DE93E80A6F}" srcOrd="0" destOrd="0" presId="urn:microsoft.com/office/officeart/2005/8/layout/pList1"/>
    <dgm:cxn modelId="{1E8F741B-18A0-4111-9383-5A1DD51E823C}" srcId="{F1E574EE-09CD-4282-A9AB-6F64591ADA2A}" destId="{CA9C3CEA-F991-44A4-AE0C-3C78BCBE75AB}" srcOrd="4" destOrd="0" parTransId="{65FA6970-22C9-4F78-BA0A-4BB1BFE9E921}" sibTransId="{1C0CD512-2C90-4768-B1E7-F7B57BBB30BF}"/>
    <dgm:cxn modelId="{DCF09C2C-0A32-4440-85AF-D44115FE2E7D}" type="presOf" srcId="{99C0E8C5-9F2F-4076-B095-E06DF787F89A}" destId="{B53B1FDD-6C5A-47C6-894D-494893D63B1D}" srcOrd="0" destOrd="0" presId="urn:microsoft.com/office/officeart/2005/8/layout/pList1"/>
    <dgm:cxn modelId="{F8AD983E-4151-4B82-93E5-D6478779F435}" type="presOf" srcId="{1CB5B87A-056F-43D6-BD24-84290FEE40A5}" destId="{2BFB062E-EEC1-4CFB-BF3E-D86E9A21DF61}" srcOrd="0" destOrd="0" presId="urn:microsoft.com/office/officeart/2005/8/layout/pList1"/>
    <dgm:cxn modelId="{16981B41-E7A5-4F00-B1DE-56ACE2400FC4}" srcId="{F1E574EE-09CD-4282-A9AB-6F64591ADA2A}" destId="{05ECFD75-A1E5-4F1E-BAA5-09517C12BC10}" srcOrd="1" destOrd="0" parTransId="{6196982F-46CA-44D3-B3DB-FF5CDCE0E4E4}" sibTransId="{1CB5B87A-056F-43D6-BD24-84290FEE40A5}"/>
    <dgm:cxn modelId="{1A14D46C-9C39-4F6F-AF07-BFD428070C08}" type="presOf" srcId="{05ECFD75-A1E5-4F1E-BAA5-09517C12BC10}" destId="{DB851E9B-A824-4A31-9FBC-EC05C52853A4}" srcOrd="0" destOrd="0" presId="urn:microsoft.com/office/officeart/2005/8/layout/pList1"/>
    <dgm:cxn modelId="{1303226D-7A01-4884-9EE3-A53CDF5E3944}" type="presOf" srcId="{F1E574EE-09CD-4282-A9AB-6F64591ADA2A}" destId="{9ED95ECD-EF50-4DCF-BF45-0034BC317A2E}" srcOrd="0" destOrd="0" presId="urn:microsoft.com/office/officeart/2005/8/layout/pList1"/>
    <dgm:cxn modelId="{3FC9C94F-DE0B-4F01-9093-4B4FCAECE40E}" type="presOf" srcId="{FE6288DC-1A7F-4111-82C0-89EDE40A597E}" destId="{AF7CD41E-A085-4021-AA36-083AF9FDAAB1}" srcOrd="0" destOrd="0" presId="urn:microsoft.com/office/officeart/2005/8/layout/pList1"/>
    <dgm:cxn modelId="{2F73AB88-6B15-424D-AA00-F6D0B6D8DCE1}" srcId="{F1E574EE-09CD-4282-A9AB-6F64591ADA2A}" destId="{99C0E8C5-9F2F-4076-B095-E06DF787F89A}" srcOrd="2" destOrd="0" parTransId="{17764F11-9528-4AB3-9B6E-CE287E634A55}" sibTransId="{F98660C8-5059-4227-B78A-0C9023B0C365}"/>
    <dgm:cxn modelId="{E4D25FB3-B0C6-4F33-984B-949C5BF0FC27}" type="presOf" srcId="{F38D4F8D-F2DF-43BD-B672-46344DF30576}" destId="{5FC140F6-0FE7-44C4-A607-9D2F9EAE4257}" srcOrd="0" destOrd="0" presId="urn:microsoft.com/office/officeart/2005/8/layout/pList1"/>
    <dgm:cxn modelId="{DE35BCB3-7415-4517-96FC-266A29B2EF56}" srcId="{F1E574EE-09CD-4282-A9AB-6F64591ADA2A}" destId="{4ABE23F4-792F-4777-9B89-8399FEA9F909}" srcOrd="5" destOrd="0" parTransId="{BCC32791-AF49-4AE3-96CB-AF156E5A41B0}" sibTransId="{1D3FB65E-D2EF-4EFB-B2C4-4D8AB3882438}"/>
    <dgm:cxn modelId="{D09B07C5-925B-4D66-82A0-FEEA19F780D8}" type="presOf" srcId="{F98660C8-5059-4227-B78A-0C9023B0C365}" destId="{B630F5A9-8E26-4336-9754-26A5D57DA865}" srcOrd="0" destOrd="0" presId="urn:microsoft.com/office/officeart/2005/8/layout/pList1"/>
    <dgm:cxn modelId="{E568F5C9-F776-4628-A020-684BB56920D8}" srcId="{F1E574EE-09CD-4282-A9AB-6F64591ADA2A}" destId="{FE6288DC-1A7F-4111-82C0-89EDE40A597E}" srcOrd="0" destOrd="0" parTransId="{EC674E56-5947-42E5-98F3-E6AD9D5CEC32}" sibTransId="{ACABB42D-BA11-4E8A-A5DC-2FC8BF8BB4BB}"/>
    <dgm:cxn modelId="{EF03AEDB-EB25-4075-B0BF-AA9B954695F4}" type="presOf" srcId="{4ABE23F4-792F-4777-9B89-8399FEA9F909}" destId="{F7B71851-BBC3-4EB1-9C20-B2FC40D46047}" srcOrd="0" destOrd="0" presId="urn:microsoft.com/office/officeart/2005/8/layout/pList1"/>
    <dgm:cxn modelId="{DE279CDF-10B2-43C8-A046-86FA5F8C34E3}" type="presOf" srcId="{ACABB42D-BA11-4E8A-A5DC-2FC8BF8BB4BB}" destId="{13879A91-7D13-4771-920A-7815DE5F6FFF}" srcOrd="0" destOrd="0" presId="urn:microsoft.com/office/officeart/2005/8/layout/pList1"/>
    <dgm:cxn modelId="{519563EE-B122-4BEE-9A28-AD48F7A74157}" srcId="{F1E574EE-09CD-4282-A9AB-6F64591ADA2A}" destId="{F38D4F8D-F2DF-43BD-B672-46344DF30576}" srcOrd="3" destOrd="0" parTransId="{7D00C1DE-3531-434C-81BF-0C3875994599}" sibTransId="{77EEE2BB-AA9C-4653-BE34-F486BD691EA1}"/>
    <dgm:cxn modelId="{48659FE4-50A5-4774-878D-4D0C4EBBB836}" type="presParOf" srcId="{9ED95ECD-EF50-4DCF-BF45-0034BC317A2E}" destId="{60EED06E-9989-46C1-9144-C0C1D37EA14E}" srcOrd="0" destOrd="0" presId="urn:microsoft.com/office/officeart/2005/8/layout/pList1"/>
    <dgm:cxn modelId="{979B4260-DA3F-4912-8425-FB67001A2577}" type="presParOf" srcId="{60EED06E-9989-46C1-9144-C0C1D37EA14E}" destId="{69793CAC-C170-4B61-9A0F-642544A9DB6A}" srcOrd="0" destOrd="0" presId="urn:microsoft.com/office/officeart/2005/8/layout/pList1"/>
    <dgm:cxn modelId="{82B9DBC2-3854-4A5F-B956-68FC0DF3D80F}" type="presParOf" srcId="{60EED06E-9989-46C1-9144-C0C1D37EA14E}" destId="{AF7CD41E-A085-4021-AA36-083AF9FDAAB1}" srcOrd="1" destOrd="0" presId="urn:microsoft.com/office/officeart/2005/8/layout/pList1"/>
    <dgm:cxn modelId="{98FAEF19-48F8-4770-914B-AA89E7C94AEB}" type="presParOf" srcId="{9ED95ECD-EF50-4DCF-BF45-0034BC317A2E}" destId="{13879A91-7D13-4771-920A-7815DE5F6FFF}" srcOrd="1" destOrd="0" presId="urn:microsoft.com/office/officeart/2005/8/layout/pList1"/>
    <dgm:cxn modelId="{C52F62FF-F218-4317-B4D0-FB2F9D47A353}" type="presParOf" srcId="{9ED95ECD-EF50-4DCF-BF45-0034BC317A2E}" destId="{978A6713-85DD-4A3F-8FC6-1E4F28468069}" srcOrd="2" destOrd="0" presId="urn:microsoft.com/office/officeart/2005/8/layout/pList1"/>
    <dgm:cxn modelId="{B3AE1416-CADD-4147-B689-76B2D1859A26}" type="presParOf" srcId="{978A6713-85DD-4A3F-8FC6-1E4F28468069}" destId="{12E144D5-D920-42B9-87E1-A3646FE5840A}" srcOrd="0" destOrd="0" presId="urn:microsoft.com/office/officeart/2005/8/layout/pList1"/>
    <dgm:cxn modelId="{C593D90E-738B-41C2-9B1E-360945C5A5E9}" type="presParOf" srcId="{978A6713-85DD-4A3F-8FC6-1E4F28468069}" destId="{DB851E9B-A824-4A31-9FBC-EC05C52853A4}" srcOrd="1" destOrd="0" presId="urn:microsoft.com/office/officeart/2005/8/layout/pList1"/>
    <dgm:cxn modelId="{150DC925-C029-49D4-83AB-58FB2D7C8909}" type="presParOf" srcId="{9ED95ECD-EF50-4DCF-BF45-0034BC317A2E}" destId="{2BFB062E-EEC1-4CFB-BF3E-D86E9A21DF61}" srcOrd="3" destOrd="0" presId="urn:microsoft.com/office/officeart/2005/8/layout/pList1"/>
    <dgm:cxn modelId="{26A883E0-9FCE-4A02-A4E6-57A2C62A8132}" type="presParOf" srcId="{9ED95ECD-EF50-4DCF-BF45-0034BC317A2E}" destId="{CF38F663-F756-4E47-8441-CA1449DBE82D}" srcOrd="4" destOrd="0" presId="urn:microsoft.com/office/officeart/2005/8/layout/pList1"/>
    <dgm:cxn modelId="{CA93AB2A-B8DA-4D47-8EF2-EEFA291C5D34}" type="presParOf" srcId="{CF38F663-F756-4E47-8441-CA1449DBE82D}" destId="{35191E8A-BE8E-47AB-9499-BEEF8492D70D}" srcOrd="0" destOrd="0" presId="urn:microsoft.com/office/officeart/2005/8/layout/pList1"/>
    <dgm:cxn modelId="{6DE60940-3E0A-495D-80CE-034A30DEEE1C}" type="presParOf" srcId="{CF38F663-F756-4E47-8441-CA1449DBE82D}" destId="{B53B1FDD-6C5A-47C6-894D-494893D63B1D}" srcOrd="1" destOrd="0" presId="urn:microsoft.com/office/officeart/2005/8/layout/pList1"/>
    <dgm:cxn modelId="{B4347315-AA89-4533-8FE3-56E62A048C52}" type="presParOf" srcId="{9ED95ECD-EF50-4DCF-BF45-0034BC317A2E}" destId="{B630F5A9-8E26-4336-9754-26A5D57DA865}" srcOrd="5" destOrd="0" presId="urn:microsoft.com/office/officeart/2005/8/layout/pList1"/>
    <dgm:cxn modelId="{6BD13126-03AB-4F7B-BB2D-03ABAB0C0E6E}" type="presParOf" srcId="{9ED95ECD-EF50-4DCF-BF45-0034BC317A2E}" destId="{8E58AF86-8E97-4D23-A31D-DF94A29D3B08}" srcOrd="6" destOrd="0" presId="urn:microsoft.com/office/officeart/2005/8/layout/pList1"/>
    <dgm:cxn modelId="{E2AEA137-7449-4575-B4D0-B6626C28757F}" type="presParOf" srcId="{8E58AF86-8E97-4D23-A31D-DF94A29D3B08}" destId="{D1C01254-1D53-45A5-83B1-C4E501173262}" srcOrd="0" destOrd="0" presId="urn:microsoft.com/office/officeart/2005/8/layout/pList1"/>
    <dgm:cxn modelId="{092DDC48-5DDA-4E6F-AAF9-6383B917647C}" type="presParOf" srcId="{8E58AF86-8E97-4D23-A31D-DF94A29D3B08}" destId="{5FC140F6-0FE7-44C4-A607-9D2F9EAE4257}" srcOrd="1" destOrd="0" presId="urn:microsoft.com/office/officeart/2005/8/layout/pList1"/>
    <dgm:cxn modelId="{4BFC4896-5084-4B2C-9396-05C845A05A72}" type="presParOf" srcId="{9ED95ECD-EF50-4DCF-BF45-0034BC317A2E}" destId="{7CAD13D4-ED2E-4CBF-8C30-EA1C246E1242}" srcOrd="7" destOrd="0" presId="urn:microsoft.com/office/officeart/2005/8/layout/pList1"/>
    <dgm:cxn modelId="{1C4D7B97-AA6C-4C72-94F4-0E5D974C48E6}" type="presParOf" srcId="{9ED95ECD-EF50-4DCF-BF45-0034BC317A2E}" destId="{9ABD9497-0D74-48FE-BA8F-6F4F700D8A4E}" srcOrd="8" destOrd="0" presId="urn:microsoft.com/office/officeart/2005/8/layout/pList1"/>
    <dgm:cxn modelId="{3C3590D5-7377-4E25-9E42-A48697815BA5}" type="presParOf" srcId="{9ABD9497-0D74-48FE-BA8F-6F4F700D8A4E}" destId="{A5201C2D-0527-42D2-B77F-4F6123CE7E2E}" srcOrd="0" destOrd="0" presId="urn:microsoft.com/office/officeart/2005/8/layout/pList1"/>
    <dgm:cxn modelId="{372B138A-10DD-444E-85A0-5109E140DFE2}" type="presParOf" srcId="{9ABD9497-0D74-48FE-BA8F-6F4F700D8A4E}" destId="{E0CB58BC-F204-40AB-9F91-F5DE93E80A6F}" srcOrd="1" destOrd="0" presId="urn:microsoft.com/office/officeart/2005/8/layout/pList1"/>
    <dgm:cxn modelId="{E769C745-7ED7-414E-BDD6-B581C94DC126}" type="presParOf" srcId="{9ED95ECD-EF50-4DCF-BF45-0034BC317A2E}" destId="{0BBB1C57-63B9-46BB-9DB5-9B99F3A36838}" srcOrd="9" destOrd="0" presId="urn:microsoft.com/office/officeart/2005/8/layout/pList1"/>
    <dgm:cxn modelId="{31FE233C-1F9D-4B1B-81CA-3AAB61ADCBAB}" type="presParOf" srcId="{9ED95ECD-EF50-4DCF-BF45-0034BC317A2E}" destId="{6751E411-2F14-4ECF-B943-0DA0A3042F3A}" srcOrd="10" destOrd="0" presId="urn:microsoft.com/office/officeart/2005/8/layout/pList1"/>
    <dgm:cxn modelId="{ED4190A3-2C4B-47C5-90EE-0E21B2CB07E8}" type="presParOf" srcId="{6751E411-2F14-4ECF-B943-0DA0A3042F3A}" destId="{554B01AC-D8C6-4D46-9F40-86594996B668}" srcOrd="0" destOrd="0" presId="urn:microsoft.com/office/officeart/2005/8/layout/pList1"/>
    <dgm:cxn modelId="{22F15F45-73F0-4300-9754-EF03110AAA37}" type="presParOf" srcId="{6751E411-2F14-4ECF-B943-0DA0A3042F3A}" destId="{F7B71851-BBC3-4EB1-9C20-B2FC40D46047}" srcOrd="1" destOrd="0" presId="urn:microsoft.com/office/officeart/2005/8/layout/p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05EA3-D205-45C9-82C2-001B070E9978}">
      <dsp:nvSpPr>
        <dsp:cNvPr id="0" name=""/>
        <dsp:cNvSpPr/>
      </dsp:nvSpPr>
      <dsp:spPr>
        <a:xfrm>
          <a:off x="3562" y="1896080"/>
          <a:ext cx="3906736" cy="3222240"/>
        </a:xfrm>
        <a:prstGeom prst="roundRect">
          <a:avLst>
            <a:gd name="adj" fmla="val 10000"/>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25400" cap="flat" cmpd="sng" algn="ctr">
          <a:solidFill>
            <a:srgbClr val="9C4B3C"/>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a:p>
          <a:pPr marL="285750" lvl="1" indent="-285750" algn="l" defTabSz="2889250">
            <a:lnSpc>
              <a:spcPct val="90000"/>
            </a:lnSpc>
            <a:spcBef>
              <a:spcPct val="0"/>
            </a:spcBef>
            <a:spcAft>
              <a:spcPct val="15000"/>
            </a:spcAft>
            <a:buChar char="•"/>
          </a:pPr>
          <a:endParaRPr lang="en-US" sz="6500" kern="1200" dirty="0"/>
        </a:p>
      </dsp:txBody>
      <dsp:txXfrm>
        <a:off x="77715" y="1970233"/>
        <a:ext cx="3758430" cy="2383454"/>
      </dsp:txXfrm>
    </dsp:sp>
    <dsp:sp modelId="{5A57AA8A-C7B4-4B0B-9C07-3D17D996897B}">
      <dsp:nvSpPr>
        <dsp:cNvPr id="0" name=""/>
        <dsp:cNvSpPr/>
      </dsp:nvSpPr>
      <dsp:spPr>
        <a:xfrm>
          <a:off x="2526215" y="2390384"/>
          <a:ext cx="4306847" cy="4306847"/>
        </a:xfrm>
        <a:prstGeom prst="leftCircularArrow">
          <a:avLst>
            <a:gd name="adj1" fmla="val 3286"/>
            <a:gd name="adj2" fmla="val 405663"/>
            <a:gd name="adj3" fmla="val 2656070"/>
            <a:gd name="adj4" fmla="val 9499386"/>
            <a:gd name="adj5" fmla="val 3834"/>
          </a:avLst>
        </a:prstGeom>
        <a:solidFill>
          <a:srgbClr val="9C4B3C"/>
        </a:solidFill>
        <a:ln>
          <a:noFill/>
        </a:ln>
        <a:effectLst/>
      </dsp:spPr>
      <dsp:style>
        <a:lnRef idx="0">
          <a:scrgbClr r="0" g="0" b="0"/>
        </a:lnRef>
        <a:fillRef idx="1">
          <a:scrgbClr r="0" g="0" b="0"/>
        </a:fillRef>
        <a:effectRef idx="0">
          <a:scrgbClr r="0" g="0" b="0"/>
        </a:effectRef>
        <a:fontRef idx="minor">
          <a:schemeClr val="lt1"/>
        </a:fontRef>
      </dsp:style>
    </dsp:sp>
    <dsp:sp modelId="{39944860-9522-4A6C-A1F5-7BFDE97B6524}">
      <dsp:nvSpPr>
        <dsp:cNvPr id="0" name=""/>
        <dsp:cNvSpPr/>
      </dsp:nvSpPr>
      <dsp:spPr>
        <a:xfrm>
          <a:off x="809878" y="4683580"/>
          <a:ext cx="3472654" cy="1380960"/>
        </a:xfrm>
        <a:prstGeom prst="roundRect">
          <a:avLst>
            <a:gd name="adj" fmla="val 10000"/>
          </a:avLst>
        </a:prstGeom>
        <a:solidFill>
          <a:srgbClr val="9C4B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Colosseum Idea</a:t>
          </a:r>
        </a:p>
      </dsp:txBody>
      <dsp:txXfrm>
        <a:off x="850325" y="4724027"/>
        <a:ext cx="3391760" cy="1300066"/>
      </dsp:txXfrm>
    </dsp:sp>
    <dsp:sp modelId="{4F0D6DD7-2B83-467C-88F4-550295D07BB8}">
      <dsp:nvSpPr>
        <dsp:cNvPr id="0" name=""/>
        <dsp:cNvSpPr/>
      </dsp:nvSpPr>
      <dsp:spPr>
        <a:xfrm>
          <a:off x="5123317" y="2839326"/>
          <a:ext cx="3429294" cy="2811082"/>
        </a:xfrm>
        <a:prstGeom prst="roundRect">
          <a:avLst>
            <a:gd name="adj" fmla="val 10000"/>
          </a:avLst>
        </a:prstGeom>
        <a:blipFill rotWithShape="0">
          <a:blip xmlns:r="http://schemas.openxmlformats.org/officeDocument/2006/relationships" r:embed="rId2"/>
          <a:srcRect/>
          <a:stretch>
            <a:fillRect t="-11000" b="-11000"/>
          </a:stretch>
        </a:blipFill>
        <a:ln w="25400" cap="flat" cmpd="sng" algn="ctr">
          <a:solidFill>
            <a:srgbClr val="9C4B3C"/>
          </a:solidFill>
          <a:prstDash val="solid"/>
        </a:ln>
        <a:effectLst/>
      </dsp:spPr>
      <dsp:style>
        <a:lnRef idx="2">
          <a:scrgbClr r="0" g="0" b="0"/>
        </a:lnRef>
        <a:fillRef idx="1">
          <a:scrgbClr r="0" g="0" b="0"/>
        </a:fillRef>
        <a:effectRef idx="0">
          <a:scrgbClr r="0" g="0" b="0"/>
        </a:effectRef>
        <a:fontRef idx="minor"/>
      </dsp:style>
    </dsp:sp>
    <dsp:sp modelId="{451554D9-3B1C-44F9-81F3-F70A2BFEE2C3}">
      <dsp:nvSpPr>
        <dsp:cNvPr id="0" name=""/>
        <dsp:cNvSpPr/>
      </dsp:nvSpPr>
      <dsp:spPr>
        <a:xfrm>
          <a:off x="7388629" y="-367596"/>
          <a:ext cx="4981326" cy="4981326"/>
        </a:xfrm>
        <a:prstGeom prst="circularArrow">
          <a:avLst>
            <a:gd name="adj1" fmla="val 2841"/>
            <a:gd name="adj2" fmla="val 347079"/>
            <a:gd name="adj3" fmla="val 18602520"/>
            <a:gd name="adj4" fmla="val 11700621"/>
            <a:gd name="adj5" fmla="val 3315"/>
          </a:avLst>
        </a:prstGeom>
        <a:solidFill>
          <a:srgbClr val="9C4B3C"/>
        </a:solidFill>
        <a:ln>
          <a:noFill/>
        </a:ln>
        <a:effectLst/>
      </dsp:spPr>
      <dsp:style>
        <a:lnRef idx="0">
          <a:scrgbClr r="0" g="0" b="0"/>
        </a:lnRef>
        <a:fillRef idx="1">
          <a:scrgbClr r="0" g="0" b="0"/>
        </a:fillRef>
        <a:effectRef idx="0">
          <a:scrgbClr r="0" g="0" b="0"/>
        </a:effectRef>
        <a:fontRef idx="minor">
          <a:schemeClr val="lt1"/>
        </a:fontRef>
      </dsp:style>
    </dsp:sp>
    <dsp:sp modelId="{62954479-1865-4169-9B90-12DA3EB820D3}">
      <dsp:nvSpPr>
        <dsp:cNvPr id="0" name=""/>
        <dsp:cNvSpPr/>
      </dsp:nvSpPr>
      <dsp:spPr>
        <a:xfrm>
          <a:off x="5885376" y="1517710"/>
          <a:ext cx="3472654" cy="1380960"/>
        </a:xfrm>
        <a:prstGeom prst="roundRect">
          <a:avLst>
            <a:gd name="adj" fmla="val 10000"/>
          </a:avLst>
        </a:prstGeom>
        <a:solidFill>
          <a:srgbClr val="9C4B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Concept Drawing</a:t>
          </a:r>
        </a:p>
      </dsp:txBody>
      <dsp:txXfrm>
        <a:off x="5925823" y="1558157"/>
        <a:ext cx="3391760" cy="1300066"/>
      </dsp:txXfrm>
    </dsp:sp>
    <dsp:sp modelId="{C4089EEC-0B9E-4B8B-AA29-106B0C2B5268}">
      <dsp:nvSpPr>
        <dsp:cNvPr id="0" name=""/>
        <dsp:cNvSpPr/>
      </dsp:nvSpPr>
      <dsp:spPr>
        <a:xfrm>
          <a:off x="10023006" y="888426"/>
          <a:ext cx="3890171" cy="3823607"/>
        </a:xfrm>
        <a:prstGeom prst="roundRect">
          <a:avLst>
            <a:gd name="adj" fmla="val 10000"/>
          </a:avLst>
        </a:prstGeom>
        <a:blipFill rotWithShape="0">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rgbClr val="9C4B3C"/>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2889250">
            <a:lnSpc>
              <a:spcPct val="90000"/>
            </a:lnSpc>
            <a:spcBef>
              <a:spcPct val="0"/>
            </a:spcBef>
            <a:spcAft>
              <a:spcPct val="15000"/>
            </a:spcAft>
            <a:buChar char="•"/>
          </a:pPr>
          <a:endParaRPr lang="en-US" sz="6500" kern="1200" dirty="0"/>
        </a:p>
      </dsp:txBody>
      <dsp:txXfrm>
        <a:off x="10110998" y="976418"/>
        <a:ext cx="3714187" cy="2828278"/>
      </dsp:txXfrm>
    </dsp:sp>
    <dsp:sp modelId="{E5EE79B2-1E96-463D-8F74-34D7209BD114}">
      <dsp:nvSpPr>
        <dsp:cNvPr id="0" name=""/>
        <dsp:cNvSpPr/>
      </dsp:nvSpPr>
      <dsp:spPr>
        <a:xfrm>
          <a:off x="10904812" y="4069543"/>
          <a:ext cx="3472654" cy="1380960"/>
        </a:xfrm>
        <a:prstGeom prst="roundRect">
          <a:avLst>
            <a:gd name="adj" fmla="val 10000"/>
          </a:avLst>
        </a:prstGeom>
        <a:solidFill>
          <a:srgbClr val="9C4B3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Implementation</a:t>
          </a:r>
        </a:p>
        <a:p>
          <a:pPr marL="0" lvl="0" indent="0" algn="ctr" defTabSz="1600200">
            <a:lnSpc>
              <a:spcPct val="90000"/>
            </a:lnSpc>
            <a:spcBef>
              <a:spcPct val="0"/>
            </a:spcBef>
            <a:spcAft>
              <a:spcPct val="35000"/>
            </a:spcAft>
            <a:buNone/>
          </a:pPr>
          <a:r>
            <a:rPr lang="en-US" sz="3600" kern="1200" dirty="0"/>
            <a:t>3 Lanes</a:t>
          </a:r>
        </a:p>
      </dsp:txBody>
      <dsp:txXfrm>
        <a:off x="10945259" y="4109990"/>
        <a:ext cx="3391760" cy="1300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93CAC-C170-4B61-9A0F-642544A9DB6A}">
      <dsp:nvSpPr>
        <dsp:cNvPr id="0" name=""/>
        <dsp:cNvSpPr/>
      </dsp:nvSpPr>
      <dsp:spPr>
        <a:xfrm>
          <a:off x="2156908" y="1790"/>
          <a:ext cx="5009737" cy="3451709"/>
        </a:xfrm>
        <a:prstGeom prst="round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CD41E-A085-4021-AA36-083AF9FDAAB1}">
      <dsp:nvSpPr>
        <dsp:cNvPr id="0" name=""/>
        <dsp:cNvSpPr/>
      </dsp:nvSpPr>
      <dsp:spPr>
        <a:xfrm>
          <a:off x="2156908" y="3453500"/>
          <a:ext cx="5009737" cy="185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FPS Combat</a:t>
          </a:r>
          <a:endParaRPr lang="en-US" sz="5300" kern="1200" dirty="0"/>
        </a:p>
      </dsp:txBody>
      <dsp:txXfrm>
        <a:off x="2156908" y="3453500"/>
        <a:ext cx="5009737" cy="1858612"/>
      </dsp:txXfrm>
    </dsp:sp>
    <dsp:sp modelId="{12E144D5-D920-42B9-87E1-A3646FE5840A}">
      <dsp:nvSpPr>
        <dsp:cNvPr id="0" name=""/>
        <dsp:cNvSpPr/>
      </dsp:nvSpPr>
      <dsp:spPr>
        <a:xfrm>
          <a:off x="7667831" y="1790"/>
          <a:ext cx="5009737" cy="3451709"/>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851E9B-A824-4A31-9FBC-EC05C52853A4}">
      <dsp:nvSpPr>
        <dsp:cNvPr id="0" name=""/>
        <dsp:cNvSpPr/>
      </dsp:nvSpPr>
      <dsp:spPr>
        <a:xfrm>
          <a:off x="7667831" y="3453500"/>
          <a:ext cx="5009737" cy="185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Multiplayer</a:t>
          </a:r>
          <a:endParaRPr lang="en-US" sz="5300" kern="1200" dirty="0"/>
        </a:p>
      </dsp:txBody>
      <dsp:txXfrm>
        <a:off x="7667831" y="3453500"/>
        <a:ext cx="5009737" cy="1858612"/>
      </dsp:txXfrm>
    </dsp:sp>
    <dsp:sp modelId="{35191E8A-BE8E-47AB-9499-BEEF8492D70D}">
      <dsp:nvSpPr>
        <dsp:cNvPr id="0" name=""/>
        <dsp:cNvSpPr/>
      </dsp:nvSpPr>
      <dsp:spPr>
        <a:xfrm>
          <a:off x="13178753" y="1790"/>
          <a:ext cx="5009737" cy="3451709"/>
        </a:xfrm>
        <a:prstGeom prst="round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3B1FDD-6C5A-47C6-894D-494893D63B1D}">
      <dsp:nvSpPr>
        <dsp:cNvPr id="0" name=""/>
        <dsp:cNvSpPr/>
      </dsp:nvSpPr>
      <dsp:spPr>
        <a:xfrm>
          <a:off x="13178753" y="3453500"/>
          <a:ext cx="5009737" cy="185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Base Building</a:t>
          </a:r>
          <a:endParaRPr lang="en-US" sz="5300" kern="1200" dirty="0"/>
        </a:p>
      </dsp:txBody>
      <dsp:txXfrm>
        <a:off x="13178753" y="3453500"/>
        <a:ext cx="5009737" cy="1858612"/>
      </dsp:txXfrm>
    </dsp:sp>
    <dsp:sp modelId="{D1C01254-1D53-45A5-83B1-C4E501173262}">
      <dsp:nvSpPr>
        <dsp:cNvPr id="0" name=""/>
        <dsp:cNvSpPr/>
      </dsp:nvSpPr>
      <dsp:spPr>
        <a:xfrm>
          <a:off x="2156908" y="5813086"/>
          <a:ext cx="5009737" cy="3451709"/>
        </a:xfrm>
        <a:prstGeom prst="round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C140F6-0FE7-44C4-A607-9D2F9EAE4257}">
      <dsp:nvSpPr>
        <dsp:cNvPr id="0" name=""/>
        <dsp:cNvSpPr/>
      </dsp:nvSpPr>
      <dsp:spPr>
        <a:xfrm>
          <a:off x="2156908" y="9264796"/>
          <a:ext cx="5009737" cy="185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Points of Interest</a:t>
          </a:r>
          <a:endParaRPr lang="en-US" sz="5300" kern="1200" dirty="0"/>
        </a:p>
      </dsp:txBody>
      <dsp:txXfrm>
        <a:off x="2156908" y="9264796"/>
        <a:ext cx="5009737" cy="1858612"/>
      </dsp:txXfrm>
    </dsp:sp>
    <dsp:sp modelId="{A5201C2D-0527-42D2-B77F-4F6123CE7E2E}">
      <dsp:nvSpPr>
        <dsp:cNvPr id="0" name=""/>
        <dsp:cNvSpPr/>
      </dsp:nvSpPr>
      <dsp:spPr>
        <a:xfrm>
          <a:off x="7667831" y="5813086"/>
          <a:ext cx="5009737" cy="3451709"/>
        </a:xfrm>
        <a:prstGeom prst="roundRect">
          <a:avLst/>
        </a:prstGeom>
        <a:blipFill rotWithShape="1">
          <a:blip xmlns:r="http://schemas.openxmlformats.org/officeDocument/2006/relationships" r:embed="rId5"/>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B58BC-F204-40AB-9F91-F5DE93E80A6F}">
      <dsp:nvSpPr>
        <dsp:cNvPr id="0" name=""/>
        <dsp:cNvSpPr/>
      </dsp:nvSpPr>
      <dsp:spPr>
        <a:xfrm>
          <a:off x="7667831" y="9264796"/>
          <a:ext cx="5009737" cy="185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Teams</a:t>
          </a:r>
          <a:endParaRPr lang="en-US" sz="5300" kern="1200" dirty="0"/>
        </a:p>
      </dsp:txBody>
      <dsp:txXfrm>
        <a:off x="7667831" y="9264796"/>
        <a:ext cx="5009737" cy="1858612"/>
      </dsp:txXfrm>
    </dsp:sp>
    <dsp:sp modelId="{554B01AC-D8C6-4D46-9F40-86594996B668}">
      <dsp:nvSpPr>
        <dsp:cNvPr id="0" name=""/>
        <dsp:cNvSpPr/>
      </dsp:nvSpPr>
      <dsp:spPr>
        <a:xfrm>
          <a:off x="13178753" y="5813086"/>
          <a:ext cx="5009737" cy="3451709"/>
        </a:xfrm>
        <a:prstGeom prst="roundRect">
          <a:avLst/>
        </a:prstGeom>
        <a:blipFill rotWithShape="1">
          <a:blip xmlns:r="http://schemas.openxmlformats.org/officeDocument/2006/relationships" r:embed="rId6"/>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71851-BBC3-4EB1-9C20-B2FC40D46047}">
      <dsp:nvSpPr>
        <dsp:cNvPr id="0" name=""/>
        <dsp:cNvSpPr/>
      </dsp:nvSpPr>
      <dsp:spPr>
        <a:xfrm>
          <a:off x="13178753" y="9264796"/>
          <a:ext cx="5009737" cy="185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Protect the Core</a:t>
          </a:r>
          <a:endParaRPr lang="en-US" sz="5300" kern="1200" dirty="0"/>
        </a:p>
      </dsp:txBody>
      <dsp:txXfrm>
        <a:off x="13178753" y="9264796"/>
        <a:ext cx="5009737" cy="18586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A2C240-A3CE-41CE-AE1E-131225DBE08D}" type="datetimeFigureOut">
              <a:rPr lang="en-US" smtClean="0"/>
              <a:t>12/3/2017</a:t>
            </a:fld>
            <a:endParaRPr lang="en-US" dirty="0"/>
          </a:p>
        </p:txBody>
      </p:sp>
      <p:sp>
        <p:nvSpPr>
          <p:cNvPr id="4" name="Slide Image Placeholder 3"/>
          <p:cNvSpPr>
            <a:spLocks noGrp="1" noRot="1" noChangeAspect="1"/>
          </p:cNvSpPr>
          <p:nvPr>
            <p:ph type="sldImg" idx="2"/>
          </p:nvPr>
        </p:nvSpPr>
        <p:spPr>
          <a:xfrm>
            <a:off x="1928813" y="685800"/>
            <a:ext cx="30003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DE849-D0E9-40DF-9B0F-856AB258F276}" type="slidenum">
              <a:rPr lang="en-US" smtClean="0"/>
              <a:t>‹#›</a:t>
            </a:fld>
            <a:endParaRPr lang="en-US" dirty="0"/>
          </a:p>
        </p:txBody>
      </p:sp>
    </p:spTree>
    <p:extLst>
      <p:ext uri="{BB962C8B-B14F-4D97-AF65-F5344CB8AC3E}">
        <p14:creationId xmlns:p14="http://schemas.microsoft.com/office/powerpoint/2010/main" val="304307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8813" y="685800"/>
            <a:ext cx="300037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DE849-D0E9-40DF-9B0F-856AB258F276}" type="slidenum">
              <a:rPr lang="en-US" smtClean="0"/>
              <a:t>1</a:t>
            </a:fld>
            <a:endParaRPr lang="en-US" dirty="0"/>
          </a:p>
        </p:txBody>
      </p:sp>
    </p:spTree>
    <p:extLst>
      <p:ext uri="{BB962C8B-B14F-4D97-AF65-F5344CB8AC3E}">
        <p14:creationId xmlns:p14="http://schemas.microsoft.com/office/powerpoint/2010/main" val="18901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3634725"/>
            <a:ext cx="32644080" cy="9408160"/>
          </a:xfrm>
        </p:spPr>
        <p:txBody>
          <a:bodyPr/>
          <a:lstStyle/>
          <a:p>
            <a:r>
              <a:rPr lang="en-US"/>
              <a:t>Click to edit Master title style</a:t>
            </a:r>
          </a:p>
        </p:txBody>
      </p:sp>
      <p:sp>
        <p:nvSpPr>
          <p:cNvPr id="3" name="Subtitle 2"/>
          <p:cNvSpPr>
            <a:spLocks noGrp="1"/>
          </p:cNvSpPr>
          <p:nvPr>
            <p:ph type="subTitle" idx="1"/>
          </p:nvPr>
        </p:nvSpPr>
        <p:spPr>
          <a:xfrm>
            <a:off x="5760720" y="24871680"/>
            <a:ext cx="26883360" cy="11216640"/>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64010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4845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0042" y="13126723"/>
            <a:ext cx="41478516" cy="2796235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4488" y="13126723"/>
            <a:ext cx="123795474" cy="2796235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427392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20098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8204163"/>
            <a:ext cx="32644080" cy="8717280"/>
          </a:xfrm>
        </p:spPr>
        <p:txBody>
          <a:bodyPr anchor="t"/>
          <a:lstStyle>
            <a:lvl1pPr algn="l">
              <a:defRPr sz="23800" b="1" cap="all"/>
            </a:lvl1pPr>
          </a:lstStyle>
          <a:p>
            <a:r>
              <a:rPr lang="en-US"/>
              <a:t>Click to edit Master title style</a:t>
            </a:r>
          </a:p>
        </p:txBody>
      </p:sp>
      <p:sp>
        <p:nvSpPr>
          <p:cNvPr id="3" name="Text Placeholder 2"/>
          <p:cNvSpPr>
            <a:spLocks noGrp="1"/>
          </p:cNvSpPr>
          <p:nvPr>
            <p:ph type="body" idx="1"/>
          </p:nvPr>
        </p:nvSpPr>
        <p:spPr>
          <a:xfrm>
            <a:off x="3033714" y="18602966"/>
            <a:ext cx="32644080" cy="9601197"/>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06183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4488" y="76464160"/>
            <a:ext cx="82636995" cy="216286080"/>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91563" y="76464160"/>
            <a:ext cx="82636995" cy="216286080"/>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05495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757683"/>
            <a:ext cx="34564320" cy="7315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20241" y="9824723"/>
            <a:ext cx="16968789"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4" name="Content Placeholder 3"/>
          <p:cNvSpPr>
            <a:spLocks noGrp="1"/>
          </p:cNvSpPr>
          <p:nvPr>
            <p:ph sz="half" idx="2"/>
          </p:nvPr>
        </p:nvSpPr>
        <p:spPr>
          <a:xfrm>
            <a:off x="1920241" y="13919200"/>
            <a:ext cx="16968789"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509107" y="9824723"/>
            <a:ext cx="16975455" cy="409447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6" name="Content Placeholder 5"/>
          <p:cNvSpPr>
            <a:spLocks noGrp="1"/>
          </p:cNvSpPr>
          <p:nvPr>
            <p:ph sz="quarter" idx="4"/>
          </p:nvPr>
        </p:nvSpPr>
        <p:spPr>
          <a:xfrm>
            <a:off x="19509107" y="13919200"/>
            <a:ext cx="16975455" cy="2528824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17238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85997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9043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3" y="1747520"/>
            <a:ext cx="12634914" cy="7437120"/>
          </a:xfrm>
        </p:spPr>
        <p:txBody>
          <a:bodyPr anchor="b"/>
          <a:lstStyle>
            <a:lvl1pPr algn="l">
              <a:defRPr sz="11900" b="1"/>
            </a:lvl1pPr>
          </a:lstStyle>
          <a:p>
            <a:r>
              <a:rPr lang="en-US"/>
              <a:t>Click to edit Master title style</a:t>
            </a:r>
          </a:p>
        </p:txBody>
      </p:sp>
      <p:sp>
        <p:nvSpPr>
          <p:cNvPr id="3" name="Content Placeholder 2"/>
          <p:cNvSpPr>
            <a:spLocks noGrp="1"/>
          </p:cNvSpPr>
          <p:nvPr>
            <p:ph idx="1"/>
          </p:nvPr>
        </p:nvSpPr>
        <p:spPr>
          <a:xfrm>
            <a:off x="15015210" y="1747523"/>
            <a:ext cx="21469350" cy="3745992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3" y="9184643"/>
            <a:ext cx="12634914" cy="30022803"/>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4"/>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392467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09" y="30723840"/>
            <a:ext cx="23042880" cy="3627123"/>
          </a:xfrm>
        </p:spPr>
        <p:txBody>
          <a:bodyPr anchor="b"/>
          <a:lstStyle>
            <a:lvl1pPr algn="l">
              <a:defRPr sz="11900" b="1"/>
            </a:lvl1pPr>
          </a:lstStyle>
          <a:p>
            <a:r>
              <a:rPr lang="en-US"/>
              <a:t>Click to edit Master title style</a:t>
            </a:r>
          </a:p>
        </p:txBody>
      </p:sp>
      <p:sp>
        <p:nvSpPr>
          <p:cNvPr id="3" name="Picture Placeholder 2"/>
          <p:cNvSpPr>
            <a:spLocks noGrp="1"/>
          </p:cNvSpPr>
          <p:nvPr>
            <p:ph type="pic" idx="1"/>
          </p:nvPr>
        </p:nvSpPr>
        <p:spPr>
          <a:xfrm>
            <a:off x="7527609" y="3921760"/>
            <a:ext cx="23042880" cy="26334720"/>
          </a:xfrm>
        </p:spPr>
        <p:txBody>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endParaRPr lang="en-US" dirty="0"/>
          </a:p>
        </p:txBody>
      </p:sp>
      <p:sp>
        <p:nvSpPr>
          <p:cNvPr id="4" name="Text Placeholder 3"/>
          <p:cNvSpPr>
            <a:spLocks noGrp="1"/>
          </p:cNvSpPr>
          <p:nvPr>
            <p:ph type="body" sz="half" idx="2"/>
          </p:nvPr>
        </p:nvSpPr>
        <p:spPr>
          <a:xfrm>
            <a:off x="7527609" y="34350963"/>
            <a:ext cx="23042880" cy="5151117"/>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4"/>
          <p:cNvSpPr>
            <a:spLocks noGrp="1"/>
          </p:cNvSpPr>
          <p:nvPr>
            <p:ph type="dt" sz="half" idx="10"/>
          </p:nvPr>
        </p:nvSpPr>
        <p:spPr/>
        <p:txBody>
          <a:bodyPr/>
          <a:lstStyle/>
          <a:p>
            <a:fld id="{56CC0293-36AB-4FC8-9BF2-22A24E8F8688}" type="datetimeFigureOut">
              <a:rPr lang="en-US" smtClean="0"/>
              <a:t>12/3/2017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3B872A-5A58-45DD-8E7E-C430A399255D}" type="slidenum">
              <a:rPr lang="en-US" smtClean="0"/>
              <a:t>‹#›</a:t>
            </a:fld>
            <a:endParaRPr lang="en-US" dirty="0"/>
          </a:p>
        </p:txBody>
      </p:sp>
    </p:spTree>
    <p:extLst>
      <p:ext uri="{BB962C8B-B14F-4D97-AF65-F5344CB8AC3E}">
        <p14:creationId xmlns:p14="http://schemas.microsoft.com/office/powerpoint/2010/main" val="2453568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757683"/>
            <a:ext cx="34564320" cy="7315200"/>
          </a:xfrm>
          <a:prstGeom prst="rect">
            <a:avLst/>
          </a:prstGeom>
        </p:spPr>
        <p:txBody>
          <a:bodyPr vert="horz" lIns="543410" tIns="271705" rIns="543410" bIns="271705" rtlCol="0" anchor="ctr">
            <a:normAutofit/>
          </a:bodyPr>
          <a:lstStyle/>
          <a:p>
            <a:r>
              <a:rPr lang="en-US"/>
              <a:t>Click to edit Master title style</a:t>
            </a:r>
          </a:p>
        </p:txBody>
      </p:sp>
      <p:sp>
        <p:nvSpPr>
          <p:cNvPr id="3" name="Text Placeholder 2"/>
          <p:cNvSpPr>
            <a:spLocks noGrp="1"/>
          </p:cNvSpPr>
          <p:nvPr>
            <p:ph type="body" idx="1"/>
          </p:nvPr>
        </p:nvSpPr>
        <p:spPr>
          <a:xfrm>
            <a:off x="1920240" y="10241285"/>
            <a:ext cx="34564320" cy="28966163"/>
          </a:xfrm>
          <a:prstGeom prst="rect">
            <a:avLst/>
          </a:prstGeom>
        </p:spPr>
        <p:txBody>
          <a:bodyPr vert="horz" lIns="543410" tIns="271705" rIns="543410" bIns="2717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20240" y="40680644"/>
            <a:ext cx="8961120" cy="2336800"/>
          </a:xfrm>
          <a:prstGeom prst="rect">
            <a:avLst/>
          </a:prstGeom>
        </p:spPr>
        <p:txBody>
          <a:bodyPr vert="horz" lIns="543410" tIns="271705" rIns="543410" bIns="271705" rtlCol="0" anchor="ctr"/>
          <a:lstStyle>
            <a:lvl1pPr algn="l">
              <a:defRPr sz="7100">
                <a:solidFill>
                  <a:schemeClr val="tx1">
                    <a:tint val="75000"/>
                  </a:schemeClr>
                </a:solidFill>
              </a:defRPr>
            </a:lvl1pPr>
          </a:lstStyle>
          <a:p>
            <a:fld id="{56CC0293-36AB-4FC8-9BF2-22A24E8F8688}" type="datetimeFigureOut">
              <a:rPr lang="en-US" smtClean="0"/>
              <a:t>12/3/2017</a:t>
            </a:fld>
            <a:endParaRPr lang="en-US" dirty="0"/>
          </a:p>
        </p:txBody>
      </p:sp>
      <p:sp>
        <p:nvSpPr>
          <p:cNvPr id="5" name="Footer Placeholder 4"/>
          <p:cNvSpPr>
            <a:spLocks noGrp="1"/>
          </p:cNvSpPr>
          <p:nvPr>
            <p:ph type="ftr" sz="quarter" idx="3"/>
          </p:nvPr>
        </p:nvSpPr>
        <p:spPr>
          <a:xfrm>
            <a:off x="13121640" y="40680644"/>
            <a:ext cx="12161520" cy="2336800"/>
          </a:xfrm>
          <a:prstGeom prst="rect">
            <a:avLst/>
          </a:prstGeom>
        </p:spPr>
        <p:txBody>
          <a:bodyPr vert="horz" lIns="543410" tIns="271705" rIns="543410" bIns="271705" rtlCol="0" anchor="ctr"/>
          <a:lstStyle>
            <a:lvl1pPr algn="ctr">
              <a:defRPr sz="7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40680644"/>
            <a:ext cx="8961120" cy="2336800"/>
          </a:xfrm>
          <a:prstGeom prst="rect">
            <a:avLst/>
          </a:prstGeom>
        </p:spPr>
        <p:txBody>
          <a:bodyPr vert="horz" lIns="543410" tIns="271705" rIns="543410" bIns="271705" rtlCol="0" anchor="ctr"/>
          <a:lstStyle>
            <a:lvl1pPr algn="r">
              <a:defRPr sz="7100">
                <a:solidFill>
                  <a:schemeClr val="tx1">
                    <a:tint val="75000"/>
                  </a:schemeClr>
                </a:solidFill>
              </a:defRPr>
            </a:lvl1pPr>
          </a:lstStyle>
          <a:p>
            <a:fld id="{833B872A-5A58-45DD-8E7E-C430A399255D}" type="slidenum">
              <a:rPr lang="en-US" smtClean="0"/>
              <a:t>‹#›</a:t>
            </a:fld>
            <a:endParaRPr lang="en-US" dirty="0"/>
          </a:p>
        </p:txBody>
      </p:sp>
    </p:spTree>
    <p:extLst>
      <p:ext uri="{BB962C8B-B14F-4D97-AF65-F5344CB8AC3E}">
        <p14:creationId xmlns:p14="http://schemas.microsoft.com/office/powerpoint/2010/main" val="3504942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4096" rtl="0" eaLnBrk="1" latinLnBrk="0" hangingPunct="1">
        <a:spcBef>
          <a:spcPct val="0"/>
        </a:spcBef>
        <a:buNone/>
        <a:defRPr sz="26100" kern="1200">
          <a:solidFill>
            <a:schemeClr val="tx1"/>
          </a:solidFill>
          <a:latin typeface="+mj-lt"/>
          <a:ea typeface="+mj-ea"/>
          <a:cs typeface="+mj-cs"/>
        </a:defRPr>
      </a:lvl1pPr>
    </p:titleStyle>
    <p:bodyStyle>
      <a:lvl1pPr marL="2037786" indent="-2037786" algn="l" defTabSz="5434096" rtl="0" eaLnBrk="1" latinLnBrk="0" hangingPunct="1">
        <a:spcBef>
          <a:spcPct val="20000"/>
        </a:spcBef>
        <a:buFont typeface="Arial" panose="020B0604020202020204" pitchFamily="34" charset="0"/>
        <a:buChar char="•"/>
        <a:defRPr sz="19000" kern="1200">
          <a:solidFill>
            <a:schemeClr val="tx1"/>
          </a:solidFill>
          <a:latin typeface="+mn-lt"/>
          <a:ea typeface="+mn-ea"/>
          <a:cs typeface="+mn-cs"/>
        </a:defRPr>
      </a:lvl1pPr>
      <a:lvl2pPr marL="4415203" indent="-1698155" algn="l" defTabSz="5434096" rtl="0" eaLnBrk="1" latinLnBrk="0" hangingPunct="1">
        <a:spcBef>
          <a:spcPct val="20000"/>
        </a:spcBef>
        <a:buFont typeface="Arial" panose="020B0604020202020204" pitchFamily="34" charset="0"/>
        <a:buChar char="–"/>
        <a:defRPr sz="16600" kern="1200">
          <a:solidFill>
            <a:schemeClr val="tx1"/>
          </a:solidFill>
          <a:latin typeface="+mn-lt"/>
          <a:ea typeface="+mn-ea"/>
          <a:cs typeface="+mn-cs"/>
        </a:defRPr>
      </a:lvl2pPr>
      <a:lvl3pPr marL="6792620" indent="-1358524" algn="l" defTabSz="5434096" rtl="0" eaLnBrk="1" latinLnBrk="0" hangingPunct="1">
        <a:spcBef>
          <a:spcPct val="20000"/>
        </a:spcBef>
        <a:buFont typeface="Arial" panose="020B0604020202020204" pitchFamily="34" charset="0"/>
        <a:buChar char="•"/>
        <a:defRPr sz="14300" kern="1200">
          <a:solidFill>
            <a:schemeClr val="tx1"/>
          </a:solidFill>
          <a:latin typeface="+mn-lt"/>
          <a:ea typeface="+mn-ea"/>
          <a:cs typeface="+mn-cs"/>
        </a:defRPr>
      </a:lvl3pPr>
      <a:lvl4pPr marL="9509669"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4pPr>
      <a:lvl5pPr marL="12226717"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5pPr>
      <a:lvl6pPr marL="14943765"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6pPr>
      <a:lvl7pPr marL="17660813"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7pPr>
      <a:lvl8pPr marL="20377861"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8pPr>
      <a:lvl9pPr marL="23094909" indent="-1358524" algn="l" defTabSz="5434096" rtl="0" eaLnBrk="1" latinLnBrk="0" hangingPunct="1">
        <a:spcBef>
          <a:spcPct val="20000"/>
        </a:spcBef>
        <a:buFont typeface="Arial" panose="020B0604020202020204" pitchFamily="34" charset="0"/>
        <a:buChar char="•"/>
        <a:defRPr sz="11900" kern="1200">
          <a:solidFill>
            <a:schemeClr val="tx1"/>
          </a:solidFill>
          <a:latin typeface="+mn-lt"/>
          <a:ea typeface="+mn-ea"/>
          <a:cs typeface="+mn-cs"/>
        </a:defRPr>
      </a:lvl9pPr>
    </p:bodyStyle>
    <p:other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image" Target="../media/image14.emf"/><Relationship Id="rId3" Type="http://schemas.openxmlformats.org/officeDocument/2006/relationships/image" Target="../media/image1.jpg"/><Relationship Id="rId21" Type="http://schemas.openxmlformats.org/officeDocument/2006/relationships/image" Target="../media/image11.emf"/><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image" Target="../media/image13.png"/><Relationship Id="rId25"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2.jpeg"/><Relationship Id="rId20"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diagramData" Target="../diagrams/data1.xml"/><Relationship Id="rId11" Type="http://schemas.openxmlformats.org/officeDocument/2006/relationships/diagramData" Target="../diagrams/data2.xml"/><Relationship Id="rId24" Type="http://schemas.openxmlformats.org/officeDocument/2006/relationships/image" Target="../media/image19.png"/><Relationship Id="rId5" Type="http://schemas.openxmlformats.org/officeDocument/2006/relationships/image" Target="../media/image3.png"/><Relationship Id="rId15" Type="http://schemas.microsoft.com/office/2007/relationships/diagramDrawing" Target="../diagrams/drawing2.xml"/><Relationship Id="rId23" Type="http://schemas.openxmlformats.org/officeDocument/2006/relationships/image" Target="../media/image18.emf"/><Relationship Id="rId10" Type="http://schemas.microsoft.com/office/2007/relationships/diagramDrawing" Target="../diagrams/drawing1.xml"/><Relationship Id="rId19"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diagramColors" Target="../diagrams/colors1.xml"/><Relationship Id="rId14" Type="http://schemas.openxmlformats.org/officeDocument/2006/relationships/diagramColors" Target="../diagrams/colors2.xml"/><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l="-31000" r="-31000"/>
          </a:stretch>
        </a:blipFill>
        <a:effectLst/>
      </p:bgPr>
    </p:bg>
    <p:spTree>
      <p:nvGrpSpPr>
        <p:cNvPr id="1" name=""/>
        <p:cNvGrpSpPr/>
        <p:nvPr/>
      </p:nvGrpSpPr>
      <p:grpSpPr>
        <a:xfrm>
          <a:off x="0" y="0"/>
          <a:ext cx="0" cy="0"/>
          <a:chOff x="0" y="0"/>
          <a:chExt cx="0" cy="0"/>
        </a:xfrm>
      </p:grpSpPr>
      <p:pic>
        <p:nvPicPr>
          <p:cNvPr id="1060" name="Picture 1059">
            <a:extLst>
              <a:ext uri="{FF2B5EF4-FFF2-40B4-BE49-F238E27FC236}">
                <a16:creationId xmlns:a16="http://schemas.microsoft.com/office/drawing/2014/main" id="{D4412BFF-1D8F-4208-A3E2-BC3AA217BA56}"/>
              </a:ext>
            </a:extLst>
          </p:cNvPr>
          <p:cNvPicPr>
            <a:picLocks noChangeAspect="1"/>
          </p:cNvPicPr>
          <p:nvPr/>
        </p:nvPicPr>
        <p:blipFill>
          <a:blip r:embed="rId4"/>
          <a:stretch>
            <a:fillRect/>
          </a:stretch>
        </p:blipFill>
        <p:spPr>
          <a:xfrm>
            <a:off x="547033" y="1446508"/>
            <a:ext cx="19063902" cy="9353230"/>
          </a:xfrm>
          <a:prstGeom prst="rect">
            <a:avLst/>
          </a:prstGeom>
        </p:spPr>
      </p:pic>
      <p:sp>
        <p:nvSpPr>
          <p:cNvPr id="143" name="Rectangle: Rounded Corners 142">
            <a:extLst>
              <a:ext uri="{FF2B5EF4-FFF2-40B4-BE49-F238E27FC236}">
                <a16:creationId xmlns:a16="http://schemas.microsoft.com/office/drawing/2014/main" id="{5D764C43-7628-4B24-A128-26D89CF1FA19}"/>
              </a:ext>
            </a:extLst>
          </p:cNvPr>
          <p:cNvSpPr/>
          <p:nvPr/>
        </p:nvSpPr>
        <p:spPr>
          <a:xfrm>
            <a:off x="1297495" y="15570924"/>
            <a:ext cx="5009737" cy="3451709"/>
          </a:xfrm>
          <a:prstGeom prst="roundRect">
            <a:avLst/>
          </a:prstGeom>
          <a:blipFill rotWithShape="1">
            <a:blip r:embed="rId5">
              <a:extLst>
                <a:ext uri="{28A0092B-C50C-407E-A947-70E740481C1C}">
                  <a14:useLocalDpi xmlns:a14="http://schemas.microsoft.com/office/drawing/2010/main" val="0"/>
                </a:ext>
              </a:extLst>
            </a:blip>
            <a:srcRect/>
            <a:stretch>
              <a:fillRect t="-3000" b="-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44" name="Group 143">
            <a:extLst>
              <a:ext uri="{FF2B5EF4-FFF2-40B4-BE49-F238E27FC236}">
                <a16:creationId xmlns:a16="http://schemas.microsoft.com/office/drawing/2014/main" id="{087467E3-C240-41BB-9488-88655200E785}"/>
              </a:ext>
            </a:extLst>
          </p:cNvPr>
          <p:cNvGrpSpPr/>
          <p:nvPr/>
        </p:nvGrpSpPr>
        <p:grpSpPr>
          <a:xfrm>
            <a:off x="1297495" y="19022634"/>
            <a:ext cx="5009737" cy="1858612"/>
            <a:chOff x="2156908" y="3453500"/>
            <a:chExt cx="5009737" cy="1858612"/>
          </a:xfrm>
        </p:grpSpPr>
        <p:sp>
          <p:nvSpPr>
            <p:cNvPr id="145" name="Rectangle 144">
              <a:extLst>
                <a:ext uri="{FF2B5EF4-FFF2-40B4-BE49-F238E27FC236}">
                  <a16:creationId xmlns:a16="http://schemas.microsoft.com/office/drawing/2014/main" id="{4E500242-8AC6-4E30-95A4-AA58BAEAF57E}"/>
                </a:ext>
              </a:extLst>
            </p:cNvPr>
            <p:cNvSpPr/>
            <p:nvPr/>
          </p:nvSpPr>
          <p:spPr>
            <a:xfrm>
              <a:off x="2156908" y="3453500"/>
              <a:ext cx="5009737" cy="1858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6" name="TextBox 145">
              <a:extLst>
                <a:ext uri="{FF2B5EF4-FFF2-40B4-BE49-F238E27FC236}">
                  <a16:creationId xmlns:a16="http://schemas.microsoft.com/office/drawing/2014/main" id="{FD5551F1-05F6-474D-8C08-1A7654416E34}"/>
                </a:ext>
              </a:extLst>
            </p:cNvPr>
            <p:cNvSpPr txBox="1"/>
            <p:nvPr/>
          </p:nvSpPr>
          <p:spPr>
            <a:xfrm>
              <a:off x="2156908" y="3453500"/>
              <a:ext cx="5009737" cy="1858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Fight enemies!</a:t>
              </a:r>
              <a:endParaRPr lang="en-US" sz="5300" kern="1200" dirty="0"/>
            </a:p>
          </p:txBody>
        </p:sp>
      </p:grpSp>
      <p:graphicFrame>
        <p:nvGraphicFramePr>
          <p:cNvPr id="27" name="Diagram 26">
            <a:extLst>
              <a:ext uri="{FF2B5EF4-FFF2-40B4-BE49-F238E27FC236}">
                <a16:creationId xmlns:a16="http://schemas.microsoft.com/office/drawing/2014/main" id="{E5443180-2D10-48CB-A000-49696CEC6F7F}"/>
              </a:ext>
            </a:extLst>
          </p:cNvPr>
          <p:cNvGraphicFramePr/>
          <p:nvPr>
            <p:extLst>
              <p:ext uri="{D42A27DB-BD31-4B8C-83A1-F6EECF244321}">
                <p14:modId xmlns:p14="http://schemas.microsoft.com/office/powerpoint/2010/main" val="1147537262"/>
              </p:ext>
            </p:extLst>
          </p:nvPr>
        </p:nvGraphicFramePr>
        <p:xfrm>
          <a:off x="12596386" y="28160666"/>
          <a:ext cx="14377467" cy="701440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32" name="Diagram 31">
            <a:extLst>
              <a:ext uri="{FF2B5EF4-FFF2-40B4-BE49-F238E27FC236}">
                <a16:creationId xmlns:a16="http://schemas.microsoft.com/office/drawing/2014/main" id="{4676529A-0C86-4D31-8FA8-C8B44CEC25C1}"/>
              </a:ext>
            </a:extLst>
          </p:cNvPr>
          <p:cNvGraphicFramePr/>
          <p:nvPr>
            <p:extLst>
              <p:ext uri="{D42A27DB-BD31-4B8C-83A1-F6EECF244321}">
                <p14:modId xmlns:p14="http://schemas.microsoft.com/office/powerpoint/2010/main" val="2046956018"/>
              </p:ext>
            </p:extLst>
          </p:nvPr>
        </p:nvGraphicFramePr>
        <p:xfrm>
          <a:off x="18269145" y="3144379"/>
          <a:ext cx="20345400" cy="111252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038" name="Picture 14" descr="Image result for department of computer science osu logo">
            <a:extLst>
              <a:ext uri="{FF2B5EF4-FFF2-40B4-BE49-F238E27FC236}">
                <a16:creationId xmlns:a16="http://schemas.microsoft.com/office/drawing/2014/main" id="{EA11956A-4C9D-4711-AC0C-2AFC30B7A22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1626659"/>
            <a:ext cx="6783895" cy="233838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2EA07306-4C14-48E2-A9D8-FE7A46465E64}"/>
              </a:ext>
            </a:extLst>
          </p:cNvPr>
          <p:cNvSpPr txBox="1"/>
          <p:nvPr/>
        </p:nvSpPr>
        <p:spPr>
          <a:xfrm>
            <a:off x="16173608" y="41626659"/>
            <a:ext cx="13523457" cy="2846933"/>
          </a:xfrm>
          <a:prstGeom prst="rect">
            <a:avLst/>
          </a:prstGeom>
          <a:noFill/>
        </p:spPr>
        <p:txBody>
          <a:bodyPr wrap="square" rtlCol="0">
            <a:spAutoFit/>
          </a:bodyPr>
          <a:lstStyle/>
          <a:p>
            <a:r>
              <a:rPr lang="en-US" sz="72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A game by</a:t>
            </a:r>
            <a:r>
              <a:rPr lang="en-US" sz="7200" dirty="0"/>
              <a:t> </a:t>
            </a:r>
          </a:p>
          <a:p>
            <a:endParaRPr lang="en-US" dirty="0"/>
          </a:p>
        </p:txBody>
      </p:sp>
      <p:pic>
        <p:nvPicPr>
          <p:cNvPr id="61" name="Picture 60">
            <a:extLst>
              <a:ext uri="{FF2B5EF4-FFF2-40B4-BE49-F238E27FC236}">
                <a16:creationId xmlns:a16="http://schemas.microsoft.com/office/drawing/2014/main" id="{FA54796F-6C8C-4BBF-A5B9-0775EE575656}"/>
              </a:ext>
            </a:extLst>
          </p:cNvPr>
          <p:cNvPicPr>
            <a:picLocks noChangeAspect="1"/>
          </p:cNvPicPr>
          <p:nvPr/>
        </p:nvPicPr>
        <p:blipFill>
          <a:blip r:embed="rId17"/>
          <a:stretch>
            <a:fillRect/>
          </a:stretch>
        </p:blipFill>
        <p:spPr>
          <a:xfrm rot="20766">
            <a:off x="20426276" y="41845285"/>
            <a:ext cx="2732772" cy="1000733"/>
          </a:xfrm>
          <a:prstGeom prst="rect">
            <a:avLst/>
          </a:prstGeom>
        </p:spPr>
      </p:pic>
      <p:sp>
        <p:nvSpPr>
          <p:cNvPr id="63" name="Rectangle 62">
            <a:extLst>
              <a:ext uri="{FF2B5EF4-FFF2-40B4-BE49-F238E27FC236}">
                <a16:creationId xmlns:a16="http://schemas.microsoft.com/office/drawing/2014/main" id="{F6A7DBA0-1860-4252-9CA0-D1560A825682}"/>
              </a:ext>
            </a:extLst>
          </p:cNvPr>
          <p:cNvSpPr/>
          <p:nvPr/>
        </p:nvSpPr>
        <p:spPr>
          <a:xfrm>
            <a:off x="12360424" y="28111891"/>
            <a:ext cx="7250511" cy="1738938"/>
          </a:xfrm>
          <a:prstGeom prst="rect">
            <a:avLst/>
          </a:prstGeom>
          <a:noFill/>
        </p:spPr>
        <p:txBody>
          <a:bodyPr wrap="none" lIns="91440" tIns="45720" rIns="91440" bIns="45720">
            <a:spAutoFit/>
          </a:bodyPr>
          <a:lstStyle/>
          <a:p>
            <a:pPr algn="ctr"/>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Level</a:t>
            </a:r>
            <a:r>
              <a:rPr lang="en-US"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Design</a:t>
            </a:r>
          </a:p>
        </p:txBody>
      </p:sp>
      <p:sp>
        <p:nvSpPr>
          <p:cNvPr id="85" name="Rectangle 84">
            <a:extLst>
              <a:ext uri="{FF2B5EF4-FFF2-40B4-BE49-F238E27FC236}">
                <a16:creationId xmlns:a16="http://schemas.microsoft.com/office/drawing/2014/main" id="{11A46346-548E-455C-829F-565EFA53019A}"/>
              </a:ext>
            </a:extLst>
          </p:cNvPr>
          <p:cNvSpPr/>
          <p:nvPr/>
        </p:nvSpPr>
        <p:spPr>
          <a:xfrm>
            <a:off x="541611" y="19201753"/>
            <a:ext cx="5009737" cy="1858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9" name="Rectangle: Rounded Corners 88">
            <a:extLst>
              <a:ext uri="{FF2B5EF4-FFF2-40B4-BE49-F238E27FC236}">
                <a16:creationId xmlns:a16="http://schemas.microsoft.com/office/drawing/2014/main" id="{3EFD6DD0-2F75-40EA-91FC-08F5E23E6020}"/>
              </a:ext>
            </a:extLst>
          </p:cNvPr>
          <p:cNvSpPr/>
          <p:nvPr/>
        </p:nvSpPr>
        <p:spPr>
          <a:xfrm>
            <a:off x="1297495" y="21130373"/>
            <a:ext cx="5009737" cy="3451709"/>
          </a:xfrm>
          <a:prstGeom prst="roundRect">
            <a:avLst/>
          </a:prstGeom>
          <a:blipFill rotWithShape="1">
            <a:blip r:embed="rId18"/>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0" name="Group 89">
            <a:extLst>
              <a:ext uri="{FF2B5EF4-FFF2-40B4-BE49-F238E27FC236}">
                <a16:creationId xmlns:a16="http://schemas.microsoft.com/office/drawing/2014/main" id="{32117A52-972E-4F5E-9C6D-0F71C4082FC8}"/>
              </a:ext>
            </a:extLst>
          </p:cNvPr>
          <p:cNvGrpSpPr/>
          <p:nvPr/>
        </p:nvGrpSpPr>
        <p:grpSpPr>
          <a:xfrm>
            <a:off x="1297495" y="24582083"/>
            <a:ext cx="5009737" cy="1858612"/>
            <a:chOff x="13178753" y="3453500"/>
            <a:chExt cx="5009737" cy="1858612"/>
          </a:xfrm>
        </p:grpSpPr>
        <p:sp>
          <p:nvSpPr>
            <p:cNvPr id="91" name="Rectangle 90">
              <a:extLst>
                <a:ext uri="{FF2B5EF4-FFF2-40B4-BE49-F238E27FC236}">
                  <a16:creationId xmlns:a16="http://schemas.microsoft.com/office/drawing/2014/main" id="{85777B7B-BD34-41AB-9ABB-AEE5D30A4127}"/>
                </a:ext>
              </a:extLst>
            </p:cNvPr>
            <p:cNvSpPr/>
            <p:nvPr/>
          </p:nvSpPr>
          <p:spPr>
            <a:xfrm>
              <a:off x="13178753" y="3453500"/>
              <a:ext cx="5009737" cy="1858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2" name="TextBox 91">
              <a:extLst>
                <a:ext uri="{FF2B5EF4-FFF2-40B4-BE49-F238E27FC236}">
                  <a16:creationId xmlns:a16="http://schemas.microsoft.com/office/drawing/2014/main" id="{F8CE49EE-D6C3-43D8-901A-E241DCE627FA}"/>
                </a:ext>
              </a:extLst>
            </p:cNvPr>
            <p:cNvSpPr txBox="1"/>
            <p:nvPr/>
          </p:nvSpPr>
          <p:spPr>
            <a:xfrm>
              <a:off x="13178753" y="3453500"/>
              <a:ext cx="5009737" cy="1858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Build a base!</a:t>
              </a:r>
              <a:endParaRPr lang="en-US" sz="5300" kern="1200" dirty="0"/>
            </a:p>
          </p:txBody>
        </p:sp>
      </p:grpSp>
      <p:sp>
        <p:nvSpPr>
          <p:cNvPr id="93" name="Rectangle: Rounded Corners 92">
            <a:extLst>
              <a:ext uri="{FF2B5EF4-FFF2-40B4-BE49-F238E27FC236}">
                <a16:creationId xmlns:a16="http://schemas.microsoft.com/office/drawing/2014/main" id="{3FD0E10B-7376-447A-931B-A275A25D8C9B}"/>
              </a:ext>
            </a:extLst>
          </p:cNvPr>
          <p:cNvSpPr/>
          <p:nvPr/>
        </p:nvSpPr>
        <p:spPr>
          <a:xfrm>
            <a:off x="19296816" y="15575843"/>
            <a:ext cx="5009737" cy="3451709"/>
          </a:xfrm>
          <a:prstGeom prst="roundRect">
            <a:avLst/>
          </a:prstGeom>
          <a:blipFill rotWithShape="1">
            <a:blip r:embed="rId19"/>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94" name="Group 93">
            <a:extLst>
              <a:ext uri="{FF2B5EF4-FFF2-40B4-BE49-F238E27FC236}">
                <a16:creationId xmlns:a16="http://schemas.microsoft.com/office/drawing/2014/main" id="{7C1AE370-E2D6-428C-A8B4-12C9A9A6154B}"/>
              </a:ext>
            </a:extLst>
          </p:cNvPr>
          <p:cNvGrpSpPr/>
          <p:nvPr/>
        </p:nvGrpSpPr>
        <p:grpSpPr>
          <a:xfrm>
            <a:off x="19296816" y="19027553"/>
            <a:ext cx="5009737" cy="1858612"/>
            <a:chOff x="7667831" y="3453500"/>
            <a:chExt cx="5009737" cy="1858612"/>
          </a:xfrm>
        </p:grpSpPr>
        <p:sp>
          <p:nvSpPr>
            <p:cNvPr id="95" name="Rectangle 94">
              <a:extLst>
                <a:ext uri="{FF2B5EF4-FFF2-40B4-BE49-F238E27FC236}">
                  <a16:creationId xmlns:a16="http://schemas.microsoft.com/office/drawing/2014/main" id="{8DB6CD05-85CB-4216-8DA3-1F1C686A3CCB}"/>
                </a:ext>
              </a:extLst>
            </p:cNvPr>
            <p:cNvSpPr/>
            <p:nvPr/>
          </p:nvSpPr>
          <p:spPr>
            <a:xfrm>
              <a:off x="7667831" y="3453500"/>
              <a:ext cx="5009737" cy="1858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6" name="TextBox 95">
              <a:extLst>
                <a:ext uri="{FF2B5EF4-FFF2-40B4-BE49-F238E27FC236}">
                  <a16:creationId xmlns:a16="http://schemas.microsoft.com/office/drawing/2014/main" id="{7916D84A-B41D-4EA0-BCEA-7F4EEF0C710B}"/>
                </a:ext>
              </a:extLst>
            </p:cNvPr>
            <p:cNvSpPr txBox="1"/>
            <p:nvPr/>
          </p:nvSpPr>
          <p:spPr>
            <a:xfrm>
              <a:off x="7667831" y="3453500"/>
              <a:ext cx="5009737" cy="1858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Play online!</a:t>
              </a:r>
              <a:endParaRPr lang="en-US" sz="5300" kern="1200" dirty="0"/>
            </a:p>
          </p:txBody>
        </p:sp>
      </p:grpSp>
      <p:sp>
        <p:nvSpPr>
          <p:cNvPr id="1027" name="TextBox 1026">
            <a:extLst>
              <a:ext uri="{FF2B5EF4-FFF2-40B4-BE49-F238E27FC236}">
                <a16:creationId xmlns:a16="http://schemas.microsoft.com/office/drawing/2014/main" id="{8DD73E7D-602F-4752-8BBD-AD5143F0A212}"/>
              </a:ext>
            </a:extLst>
          </p:cNvPr>
          <p:cNvSpPr txBox="1"/>
          <p:nvPr/>
        </p:nvSpPr>
        <p:spPr>
          <a:xfrm>
            <a:off x="6699484" y="15575843"/>
            <a:ext cx="11049000" cy="3416320"/>
          </a:xfrm>
          <a:prstGeom prst="rect">
            <a:avLst/>
          </a:prstGeom>
          <a:noFill/>
        </p:spPr>
        <p:txBody>
          <a:bodyPr wrap="square" rtlCol="0">
            <a:spAutoFit/>
          </a:bodyPr>
          <a:lstStyle/>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Rapid first person combat action</a:t>
            </a:r>
            <a:endParaRPr lang="en-US" sz="5400" dirty="0"/>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Five guns with shop</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Unique weapon styles</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Fly with the minigun</a:t>
            </a:r>
            <a:endParaRPr lang="en-US" sz="5400" dirty="0"/>
          </a:p>
        </p:txBody>
      </p:sp>
      <p:pic>
        <p:nvPicPr>
          <p:cNvPr id="1042" name="Picture 18" descr="https://lh4.googleusercontent.com/OX2I5SKyzGinG_Ofj-qgauYfrsPgcaLoURmrPGqKPo1qwgxCRE22aZ3FXoAeZ8YKI2XWb-voUJtOv27hfiwBYuzq04ZboACpqKtoNR_OrXw-FkZWcl-NoyrZYneWn56sV4scSXngpUw">
            <a:extLst>
              <a:ext uri="{FF2B5EF4-FFF2-40B4-BE49-F238E27FC236}">
                <a16:creationId xmlns:a16="http://schemas.microsoft.com/office/drawing/2014/main" id="{4549E52B-BBC5-43F0-AD5D-75CDE1B0C805}"/>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31702" t="14021" r="30992" b="23444"/>
          <a:stretch/>
        </p:blipFill>
        <p:spPr bwMode="auto">
          <a:xfrm>
            <a:off x="14521283" y="16560449"/>
            <a:ext cx="2610516" cy="2694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2EF521F4-63A9-484C-963F-B1E48BF8EF74}"/>
              </a:ext>
            </a:extLst>
          </p:cNvPr>
          <p:cNvSpPr txBox="1"/>
          <p:nvPr/>
        </p:nvSpPr>
        <p:spPr>
          <a:xfrm>
            <a:off x="24719736" y="20886165"/>
            <a:ext cx="11049000" cy="6740307"/>
          </a:xfrm>
          <a:prstGeom prst="rect">
            <a:avLst/>
          </a:prstGeom>
          <a:noFill/>
        </p:spPr>
        <p:txBody>
          <a:bodyPr wrap="square" rtlCol="0">
            <a:spAutoFit/>
          </a:bodyPr>
          <a:lstStyle/>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Each team spawns from their core</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Objective: destroy enemy core</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Please the emperor and get rewarded</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Beware displeasing the emperor</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Win: Leave no enemies left alive</a:t>
            </a:r>
          </a:p>
          <a:p>
            <a:endPar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endParaRPr>
          </a:p>
          <a:p>
            <a:endParaRPr lang="en-US" sz="5400" dirty="0"/>
          </a:p>
        </p:txBody>
      </p:sp>
      <p:sp>
        <p:nvSpPr>
          <p:cNvPr id="102" name="TextBox 101">
            <a:extLst>
              <a:ext uri="{FF2B5EF4-FFF2-40B4-BE49-F238E27FC236}">
                <a16:creationId xmlns:a16="http://schemas.microsoft.com/office/drawing/2014/main" id="{FD4BA921-7CE7-4E38-B106-02EF6A04499D}"/>
              </a:ext>
            </a:extLst>
          </p:cNvPr>
          <p:cNvSpPr txBox="1"/>
          <p:nvPr/>
        </p:nvSpPr>
        <p:spPr>
          <a:xfrm>
            <a:off x="24566751" y="15575843"/>
            <a:ext cx="11049000" cy="3416320"/>
          </a:xfrm>
          <a:prstGeom prst="rect">
            <a:avLst/>
          </a:prstGeom>
          <a:noFill/>
        </p:spPr>
        <p:txBody>
          <a:bodyPr wrap="square" rtlCol="0">
            <a:spAutoFit/>
          </a:bodyPr>
          <a:lstStyle/>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Custom lobby</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In-game chatroom </a:t>
            </a:r>
          </a:p>
          <a:p>
            <a:pPr marL="1143000" indent="-1143000">
              <a:buFont typeface="Arial" panose="020B0604020202020204" pitchFamily="34" charset="0"/>
              <a:buChar char="•"/>
            </a:pPr>
            <a:r>
              <a:rPr lang="en-US" sz="5400" b="1" dirty="0">
                <a:ln/>
                <a:pattFill prst="dkUpDiag">
                  <a:fgClr>
                    <a:srgbClr val="9C4B3C"/>
                  </a:fgClr>
                  <a:bgClr>
                    <a:srgbClr val="FF0000"/>
                  </a:bgClr>
                </a:pattFill>
                <a:effectLst>
                  <a:outerShdw blurRad="38100" dist="19050" dir="2700000" algn="tl" rotWithShape="0">
                    <a:schemeClr val="dk1">
                      <a:lumMod val="50000"/>
                      <a:alpha val="40000"/>
                    </a:schemeClr>
                  </a:outerShdw>
                </a:effectLst>
              </a:rPr>
              <a:t>Red</a:t>
            </a: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 and </a:t>
            </a:r>
            <a:r>
              <a:rPr lang="en-US" sz="5400" b="1" dirty="0">
                <a:ln/>
                <a:pattFill prst="dkUpDiag">
                  <a:fgClr>
                    <a:schemeClr val="tx1">
                      <a:lumMod val="50000"/>
                      <a:lumOff val="50000"/>
                    </a:schemeClr>
                  </a:fgClr>
                  <a:bgClr>
                    <a:schemeClr val="tx2">
                      <a:lumMod val="60000"/>
                      <a:lumOff val="40000"/>
                    </a:schemeClr>
                  </a:bgClr>
                </a:pattFill>
                <a:effectLst>
                  <a:outerShdw blurRad="38100" dist="19050" dir="2700000" algn="tl" rotWithShape="0">
                    <a:schemeClr val="dk1">
                      <a:lumMod val="50000"/>
                      <a:alpha val="40000"/>
                    </a:schemeClr>
                  </a:outerShdw>
                </a:effectLst>
              </a:rPr>
              <a:t>blue</a:t>
            </a: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 teams</a:t>
            </a:r>
            <a:endParaRPr lang="en-US" sz="5400" dirty="0"/>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Supports up to 12 players </a:t>
            </a:r>
            <a:endParaRPr lang="en-US" sz="5400" dirty="0"/>
          </a:p>
        </p:txBody>
      </p:sp>
      <p:sp>
        <p:nvSpPr>
          <p:cNvPr id="103" name="Rectangle: Rounded Corners 102">
            <a:extLst>
              <a:ext uri="{FF2B5EF4-FFF2-40B4-BE49-F238E27FC236}">
                <a16:creationId xmlns:a16="http://schemas.microsoft.com/office/drawing/2014/main" id="{49C69F0C-6E72-4F83-9FDD-0C66EB8D314B}"/>
              </a:ext>
            </a:extLst>
          </p:cNvPr>
          <p:cNvSpPr/>
          <p:nvPr/>
        </p:nvSpPr>
        <p:spPr>
          <a:xfrm>
            <a:off x="19296816" y="20886165"/>
            <a:ext cx="5009737" cy="3451709"/>
          </a:xfrm>
          <a:prstGeom prst="roundRect">
            <a:avLst/>
          </a:prstGeom>
          <a:blipFill rotWithShape="1">
            <a:blip r:embed="rId21"/>
            <a:srcRect/>
            <a:stretch>
              <a:fillRect t="-4000" b="-4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104" name="Group 103">
            <a:extLst>
              <a:ext uri="{FF2B5EF4-FFF2-40B4-BE49-F238E27FC236}">
                <a16:creationId xmlns:a16="http://schemas.microsoft.com/office/drawing/2014/main" id="{4A62E060-F7E2-4365-9B83-BD6877156A72}"/>
              </a:ext>
            </a:extLst>
          </p:cNvPr>
          <p:cNvGrpSpPr/>
          <p:nvPr/>
        </p:nvGrpSpPr>
        <p:grpSpPr>
          <a:xfrm>
            <a:off x="19296816" y="24337875"/>
            <a:ext cx="5009737" cy="1858612"/>
            <a:chOff x="13178753" y="9264796"/>
            <a:chExt cx="5009737" cy="1858612"/>
          </a:xfrm>
        </p:grpSpPr>
        <p:sp>
          <p:nvSpPr>
            <p:cNvPr id="105" name="Rectangle 104">
              <a:extLst>
                <a:ext uri="{FF2B5EF4-FFF2-40B4-BE49-F238E27FC236}">
                  <a16:creationId xmlns:a16="http://schemas.microsoft.com/office/drawing/2014/main" id="{7A82ABD2-FD0D-4E82-971E-7C0714E02103}"/>
                </a:ext>
              </a:extLst>
            </p:cNvPr>
            <p:cNvSpPr/>
            <p:nvPr/>
          </p:nvSpPr>
          <p:spPr>
            <a:xfrm>
              <a:off x="13178753" y="9264796"/>
              <a:ext cx="5009737" cy="18586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6" name="TextBox 105">
              <a:extLst>
                <a:ext uri="{FF2B5EF4-FFF2-40B4-BE49-F238E27FC236}">
                  <a16:creationId xmlns:a16="http://schemas.microsoft.com/office/drawing/2014/main" id="{687C9AF8-551C-46D4-B961-339C54DCF8EB}"/>
                </a:ext>
              </a:extLst>
            </p:cNvPr>
            <p:cNvSpPr txBox="1"/>
            <p:nvPr/>
          </p:nvSpPr>
          <p:spPr>
            <a:xfrm>
              <a:off x="13178753" y="9264796"/>
              <a:ext cx="5009737" cy="18586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76936" tIns="376936" rIns="376936" bIns="0" numCol="1" spcCol="1270" anchor="t" anchorCtr="0">
              <a:noAutofit/>
            </a:bodyPr>
            <a:lstStyle/>
            <a:p>
              <a:pPr marL="0" lvl="0" indent="0" algn="ctr" defTabSz="2355850">
                <a:lnSpc>
                  <a:spcPct val="90000"/>
                </a:lnSpc>
                <a:spcBef>
                  <a:spcPct val="0"/>
                </a:spcBef>
                <a:spcAft>
                  <a:spcPct val="35000"/>
                </a:spcAft>
                <a:buNone/>
              </a:pPr>
              <a:r>
                <a:rPr lang="en-US" sz="5300" b="1" kern="1200"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Win the Game!</a:t>
              </a:r>
              <a:endParaRPr lang="en-US" sz="5300" kern="1200" dirty="0"/>
            </a:p>
          </p:txBody>
        </p:sp>
      </p:grpSp>
      <p:sp>
        <p:nvSpPr>
          <p:cNvPr id="107" name="TextBox 106">
            <a:extLst>
              <a:ext uri="{FF2B5EF4-FFF2-40B4-BE49-F238E27FC236}">
                <a16:creationId xmlns:a16="http://schemas.microsoft.com/office/drawing/2014/main" id="{C02B7004-2089-4663-9733-6324A4A00CD6}"/>
              </a:ext>
            </a:extLst>
          </p:cNvPr>
          <p:cNvSpPr txBox="1"/>
          <p:nvPr/>
        </p:nvSpPr>
        <p:spPr>
          <a:xfrm>
            <a:off x="6851884" y="21282773"/>
            <a:ext cx="11049000" cy="4247317"/>
          </a:xfrm>
          <a:prstGeom prst="rect">
            <a:avLst/>
          </a:prstGeom>
          <a:noFill/>
        </p:spPr>
        <p:txBody>
          <a:bodyPr wrap="square" rtlCol="0">
            <a:spAutoFit/>
          </a:bodyPr>
          <a:lstStyle/>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Team building</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Base destruction</a:t>
            </a:r>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Floors, walls, stairs, etc.</a:t>
            </a:r>
            <a:endParaRPr lang="en-US" sz="5400" dirty="0"/>
          </a:p>
          <a:p>
            <a:pPr marL="1143000" indent="-1143000">
              <a:buFont typeface="Arial" panose="020B0604020202020204" pitchFamily="34" charset="0"/>
              <a:buChar char="•"/>
            </a:pPr>
            <a:r>
              <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Resource collection with store</a:t>
            </a:r>
          </a:p>
          <a:p>
            <a:endParaRPr lang="en-US" sz="5400" dirty="0"/>
          </a:p>
        </p:txBody>
      </p:sp>
      <p:pic>
        <p:nvPicPr>
          <p:cNvPr id="1044" name="Picture 20" descr="https://lh5.googleusercontent.com/lGkibzIRWbXc6C5ypU7n1t2l8H7i7Tzwim7fQ_2F6Y2FqvoEVS0Aw2jo-q8pjb6Y6fHTcV_EC-SlLk1yEf3ScRQ4lq_PrJii5dF6T47t-hZ65QH4kDd-QKqa0qXt3dqicmJfKypvb50">
            <a:extLst>
              <a:ext uri="{FF2B5EF4-FFF2-40B4-BE49-F238E27FC236}">
                <a16:creationId xmlns:a16="http://schemas.microsoft.com/office/drawing/2014/main" id="{DDE55137-79CC-4ECE-A0AA-A2769F606DE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46625" y="31512842"/>
            <a:ext cx="5593950" cy="41173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111" name="Rectangle 110">
            <a:extLst>
              <a:ext uri="{FF2B5EF4-FFF2-40B4-BE49-F238E27FC236}">
                <a16:creationId xmlns:a16="http://schemas.microsoft.com/office/drawing/2014/main" id="{6B10EE8C-2402-41B0-A46A-D68DC1AC8E01}"/>
              </a:ext>
            </a:extLst>
          </p:cNvPr>
          <p:cNvSpPr/>
          <p:nvPr/>
        </p:nvSpPr>
        <p:spPr>
          <a:xfrm>
            <a:off x="3124502" y="35426671"/>
            <a:ext cx="5583580" cy="1738938"/>
          </a:xfrm>
          <a:prstGeom prst="rect">
            <a:avLst/>
          </a:prstGeom>
          <a:noFill/>
        </p:spPr>
        <p:txBody>
          <a:bodyPr wrap="none" lIns="91440" tIns="45720" rIns="91440" bIns="45720">
            <a:spAutoFit/>
          </a:bodyPr>
          <a:lstStyle/>
          <a:p>
            <a:pPr algn="ctr"/>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UI</a:t>
            </a:r>
            <a:r>
              <a:rPr lang="en-US"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a:t>
            </a:r>
            <a:r>
              <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Design</a:t>
            </a:r>
          </a:p>
        </p:txBody>
      </p:sp>
      <p:pic>
        <p:nvPicPr>
          <p:cNvPr id="115" name="Picture 114">
            <a:extLst>
              <a:ext uri="{FF2B5EF4-FFF2-40B4-BE49-F238E27FC236}">
                <a16:creationId xmlns:a16="http://schemas.microsoft.com/office/drawing/2014/main" id="{DB707ED6-AFF4-4C70-BE7E-1BDF90285385}"/>
              </a:ext>
            </a:extLst>
          </p:cNvPr>
          <p:cNvPicPr>
            <a:picLocks noChangeAspect="1"/>
          </p:cNvPicPr>
          <p:nvPr/>
        </p:nvPicPr>
        <p:blipFill>
          <a:blip r:embed="rId23"/>
          <a:stretch>
            <a:fillRect/>
          </a:stretch>
        </p:blipFill>
        <p:spPr>
          <a:xfrm>
            <a:off x="29735165" y="31548993"/>
            <a:ext cx="5616073" cy="40966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6" name="Rectangle 115">
            <a:extLst>
              <a:ext uri="{FF2B5EF4-FFF2-40B4-BE49-F238E27FC236}">
                <a16:creationId xmlns:a16="http://schemas.microsoft.com/office/drawing/2014/main" id="{66B3D296-FA66-474A-9021-33AFB748C198}"/>
              </a:ext>
            </a:extLst>
          </p:cNvPr>
          <p:cNvSpPr/>
          <p:nvPr/>
        </p:nvSpPr>
        <p:spPr>
          <a:xfrm>
            <a:off x="29697065" y="35533876"/>
            <a:ext cx="5698665" cy="1738938"/>
          </a:xfrm>
          <a:prstGeom prst="rect">
            <a:avLst/>
          </a:prstGeom>
          <a:noFill/>
        </p:spPr>
        <p:txBody>
          <a:bodyPr wrap="square" lIns="91440" tIns="45720" rIns="91440" bIns="45720">
            <a:spAutoFit/>
          </a:bodyPr>
          <a:lstStyle/>
          <a:p>
            <a:pPr algn="ctr"/>
            <a:r>
              <a:rPr lang="en-US"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Emperor</a:t>
            </a:r>
            <a:endPar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1039" name="Picture 1038">
            <a:extLst>
              <a:ext uri="{FF2B5EF4-FFF2-40B4-BE49-F238E27FC236}">
                <a16:creationId xmlns:a16="http://schemas.microsoft.com/office/drawing/2014/main" id="{36BD5482-9E65-4A9B-BE8B-35963E0DC0E6}"/>
              </a:ext>
            </a:extLst>
          </p:cNvPr>
          <p:cNvPicPr>
            <a:picLocks noChangeAspect="1"/>
          </p:cNvPicPr>
          <p:nvPr/>
        </p:nvPicPr>
        <p:blipFill>
          <a:blip r:embed="rId24"/>
          <a:stretch>
            <a:fillRect/>
          </a:stretch>
        </p:blipFill>
        <p:spPr>
          <a:xfrm>
            <a:off x="10724402" y="36759586"/>
            <a:ext cx="18121437" cy="41638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43" name="Rectangle 1042">
            <a:extLst>
              <a:ext uri="{FF2B5EF4-FFF2-40B4-BE49-F238E27FC236}">
                <a16:creationId xmlns:a16="http://schemas.microsoft.com/office/drawing/2014/main" id="{2318AB8E-8F87-4248-9FAE-07810A65E5BB}"/>
              </a:ext>
            </a:extLst>
          </p:cNvPr>
          <p:cNvSpPr/>
          <p:nvPr/>
        </p:nvSpPr>
        <p:spPr>
          <a:xfrm>
            <a:off x="10724402" y="39897300"/>
            <a:ext cx="19202400" cy="3785652"/>
          </a:xfrm>
          <a:prstGeom prst="rect">
            <a:avLst/>
          </a:prstGeom>
        </p:spPr>
        <p:txBody>
          <a:bodyPr wrap="square">
            <a:spAutoFit/>
          </a:bodyPr>
          <a:lstStyle/>
          <a:p>
            <a:endParaRPr lang="en-US" sz="96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endParaRPr>
          </a:p>
          <a:p>
            <a:r>
              <a:rPr lang="en-US" sz="4800" b="1" dirty="0">
                <a:ln/>
                <a:pattFill prst="dkUpDiag">
                  <a:fgClr>
                    <a:schemeClr val="accent3">
                      <a:lumMod val="50000"/>
                    </a:schemeClr>
                  </a:fgClr>
                  <a:bgClr>
                    <a:schemeClr val="tx1"/>
                  </a:bgClr>
                </a:pattFill>
                <a:effectLst>
                  <a:outerShdw blurRad="38100" dist="19050" dir="2700000" algn="tl" rotWithShape="0">
                    <a:schemeClr val="dk1">
                      <a:lumMod val="50000"/>
                      <a:alpha val="40000"/>
                    </a:schemeClr>
                  </a:outerShdw>
                </a:effectLst>
              </a:rPr>
              <a:t>Ryan Stutzman</a:t>
            </a:r>
          </a:p>
          <a:p>
            <a:r>
              <a:rPr lang="en-US" sz="4800" b="1" dirty="0">
                <a:ln/>
                <a:pattFill prst="dkUpDiag">
                  <a:fgClr>
                    <a:schemeClr val="accent3">
                      <a:lumMod val="50000"/>
                    </a:schemeClr>
                  </a:fgClr>
                  <a:bgClr>
                    <a:schemeClr val="tx1"/>
                  </a:bgClr>
                </a:pattFill>
                <a:effectLst>
                  <a:outerShdw blurRad="38100" dist="19050" dir="2700000" algn="tl" rotWithShape="0">
                    <a:schemeClr val="dk1">
                      <a:lumMod val="50000"/>
                      <a:alpha val="40000"/>
                    </a:schemeClr>
                  </a:outerShdw>
                </a:effectLst>
              </a:rPr>
              <a:t>Brock Sokevitz</a:t>
            </a:r>
          </a:p>
          <a:p>
            <a:r>
              <a:rPr lang="en-US" sz="4800" b="1" dirty="0">
                <a:ln/>
                <a:pattFill prst="dkUpDiag">
                  <a:fgClr>
                    <a:schemeClr val="accent3">
                      <a:lumMod val="50000"/>
                    </a:schemeClr>
                  </a:fgClr>
                  <a:bgClr>
                    <a:schemeClr val="tx1"/>
                  </a:bgClr>
                </a:pattFill>
                <a:effectLst>
                  <a:outerShdw blurRad="38100" dist="19050" dir="2700000" algn="tl" rotWithShape="0">
                    <a:schemeClr val="dk1">
                      <a:lumMod val="50000"/>
                      <a:alpha val="40000"/>
                    </a:schemeClr>
                  </a:outerShdw>
                </a:effectLst>
              </a:rPr>
              <a:t>Jake Ruth</a:t>
            </a:r>
          </a:p>
        </p:txBody>
      </p:sp>
      <p:sp>
        <p:nvSpPr>
          <p:cNvPr id="124" name="TextBox 123">
            <a:extLst>
              <a:ext uri="{FF2B5EF4-FFF2-40B4-BE49-F238E27FC236}">
                <a16:creationId xmlns:a16="http://schemas.microsoft.com/office/drawing/2014/main" id="{6150476F-80DE-4D06-A051-8B1880A80593}"/>
              </a:ext>
            </a:extLst>
          </p:cNvPr>
          <p:cNvSpPr txBox="1"/>
          <p:nvPr/>
        </p:nvSpPr>
        <p:spPr>
          <a:xfrm>
            <a:off x="1259395" y="11031865"/>
            <a:ext cx="18351540" cy="3416320"/>
          </a:xfrm>
          <a:prstGeom prst="rect">
            <a:avLst/>
          </a:prstGeom>
          <a:noFill/>
        </p:spPr>
        <p:txBody>
          <a:bodyPr wrap="square" rtlCol="0">
            <a:spAutoFit/>
          </a:bodyPr>
          <a:lstStyle/>
          <a:p>
            <a:r>
              <a:rPr lang="en-US" sz="5400" b="1" dirty="0">
                <a:ln/>
                <a:pattFill prst="dkUpDiag">
                  <a:fgClr>
                    <a:schemeClr val="accent3">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Grab your buds. Build a base. Enjoy frantic first person combat. Battle over points of interest. Destroy the enemy’s core. All the while, try not the make the emperor angry. All this and more in BATTLEMENT BLAST!</a:t>
            </a:r>
            <a:endParaRPr lang="en-US" sz="5400" dirty="0">
              <a:pattFill prst="dkUpDiag">
                <a:fgClr>
                  <a:schemeClr val="accent3">
                    <a:lumMod val="50000"/>
                  </a:schemeClr>
                </a:fgClr>
                <a:bgClr>
                  <a:schemeClr val="tx1">
                    <a:lumMod val="75000"/>
                    <a:lumOff val="25000"/>
                  </a:schemeClr>
                </a:bgClr>
              </a:pattFill>
            </a:endParaRPr>
          </a:p>
        </p:txBody>
      </p:sp>
      <p:sp>
        <p:nvSpPr>
          <p:cNvPr id="133" name="Rectangle 132">
            <a:extLst>
              <a:ext uri="{FF2B5EF4-FFF2-40B4-BE49-F238E27FC236}">
                <a16:creationId xmlns:a16="http://schemas.microsoft.com/office/drawing/2014/main" id="{CB1FEE63-3B86-45CC-B97A-257DBB6E9B0A}"/>
              </a:ext>
            </a:extLst>
          </p:cNvPr>
          <p:cNvSpPr/>
          <p:nvPr/>
        </p:nvSpPr>
        <p:spPr>
          <a:xfrm>
            <a:off x="16496142" y="34921007"/>
            <a:ext cx="6577956" cy="1738938"/>
          </a:xfrm>
          <a:prstGeom prst="rect">
            <a:avLst/>
          </a:prstGeom>
          <a:noFill/>
        </p:spPr>
        <p:txBody>
          <a:bodyPr wrap="none" lIns="91440" tIns="45720" rIns="91440" bIns="45720">
            <a:spAutoFit/>
          </a:bodyPr>
          <a:lstStyle/>
          <a:p>
            <a:pPr algn="ctr"/>
            <a:r>
              <a:rPr lang="en-US"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rPr>
              <a:t>Game Flow</a:t>
            </a:r>
            <a:endParaRPr lang="en-US" b="1" cap="none" spc="0"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050" name="Rectangle 1049">
            <a:extLst>
              <a:ext uri="{FF2B5EF4-FFF2-40B4-BE49-F238E27FC236}">
                <a16:creationId xmlns:a16="http://schemas.microsoft.com/office/drawing/2014/main" id="{2A902D18-4F3D-4B41-9C82-D42C206A40E1}"/>
              </a:ext>
            </a:extLst>
          </p:cNvPr>
          <p:cNvSpPr/>
          <p:nvPr/>
        </p:nvSpPr>
        <p:spPr>
          <a:xfrm>
            <a:off x="9643439" y="41464673"/>
            <a:ext cx="19202400" cy="2308324"/>
          </a:xfrm>
          <a:prstGeom prst="rect">
            <a:avLst/>
          </a:prstGeom>
        </p:spPr>
        <p:txBody>
          <a:bodyPr>
            <a:spAutoFit/>
          </a:bodyPr>
          <a:lstStyle/>
          <a:p>
            <a:pPr algn="r"/>
            <a:r>
              <a:rPr lang="en-US" sz="4800" b="1" dirty="0">
                <a:ln/>
                <a:pattFill prst="dkUpDiag">
                  <a:fgClr>
                    <a:schemeClr val="accent3">
                      <a:lumMod val="50000"/>
                    </a:schemeClr>
                  </a:fgClr>
                  <a:bgClr>
                    <a:schemeClr val="tx1"/>
                  </a:bgClr>
                </a:pattFill>
                <a:effectLst>
                  <a:outerShdw blurRad="38100" dist="19050" dir="2700000" algn="tl" rotWithShape="0">
                    <a:schemeClr val="dk1">
                      <a:lumMod val="50000"/>
                      <a:alpha val="40000"/>
                    </a:schemeClr>
                  </a:outerShdw>
                </a:effectLst>
              </a:rPr>
              <a:t>Lucas Puskaric</a:t>
            </a:r>
          </a:p>
          <a:p>
            <a:pPr algn="r"/>
            <a:r>
              <a:rPr lang="en-US" sz="4800" b="1" dirty="0">
                <a:ln/>
                <a:pattFill prst="dkUpDiag">
                  <a:fgClr>
                    <a:schemeClr val="accent3">
                      <a:lumMod val="50000"/>
                    </a:schemeClr>
                  </a:fgClr>
                  <a:bgClr>
                    <a:schemeClr val="tx1"/>
                  </a:bgClr>
                </a:pattFill>
                <a:effectLst>
                  <a:outerShdw blurRad="38100" dist="19050" dir="2700000" algn="tl" rotWithShape="0">
                    <a:schemeClr val="dk1">
                      <a:lumMod val="50000"/>
                      <a:alpha val="40000"/>
                    </a:schemeClr>
                  </a:outerShdw>
                </a:effectLst>
              </a:rPr>
              <a:t>Rickie Kidwell</a:t>
            </a:r>
          </a:p>
          <a:p>
            <a:pPr algn="r"/>
            <a:r>
              <a:rPr lang="en-US" sz="4800" b="1" dirty="0">
                <a:ln/>
                <a:pattFill prst="dkUpDiag">
                  <a:fgClr>
                    <a:schemeClr val="accent3">
                      <a:lumMod val="50000"/>
                    </a:schemeClr>
                  </a:fgClr>
                  <a:bgClr>
                    <a:schemeClr val="tx1"/>
                  </a:bgClr>
                </a:pattFill>
                <a:effectLst>
                  <a:outerShdw blurRad="38100" dist="19050" dir="2700000" algn="tl" rotWithShape="0">
                    <a:schemeClr val="dk1">
                      <a:lumMod val="50000"/>
                      <a:alpha val="40000"/>
                    </a:schemeClr>
                  </a:outerShdw>
                </a:effectLst>
              </a:rPr>
              <a:t>Alex Barnes</a:t>
            </a:r>
            <a:endParaRPr lang="en-US" sz="4800" dirty="0">
              <a:pattFill prst="dkUpDiag">
                <a:fgClr>
                  <a:schemeClr val="accent3">
                    <a:lumMod val="50000"/>
                  </a:schemeClr>
                </a:fgClr>
                <a:bgClr>
                  <a:schemeClr val="tx1"/>
                </a:bgClr>
              </a:pattFill>
            </a:endParaRPr>
          </a:p>
        </p:txBody>
      </p:sp>
      <p:sp>
        <p:nvSpPr>
          <p:cNvPr id="1051" name="Arrow: Curved Left 1050">
            <a:extLst>
              <a:ext uri="{FF2B5EF4-FFF2-40B4-BE49-F238E27FC236}">
                <a16:creationId xmlns:a16="http://schemas.microsoft.com/office/drawing/2014/main" id="{C32A79EF-0817-417A-BD09-4FC4B0279030}"/>
              </a:ext>
            </a:extLst>
          </p:cNvPr>
          <p:cNvSpPr/>
          <p:nvPr/>
        </p:nvSpPr>
        <p:spPr>
          <a:xfrm rot="21353025">
            <a:off x="34858530" y="22850405"/>
            <a:ext cx="3184096" cy="9585830"/>
          </a:xfrm>
          <a:prstGeom prst="curvedLeftArrow">
            <a:avLst>
              <a:gd name="adj1" fmla="val 15419"/>
              <a:gd name="adj2" fmla="val 37134"/>
              <a:gd name="adj3" fmla="val 25000"/>
            </a:avLst>
          </a:prstGeom>
          <a:solidFill>
            <a:srgbClr val="9C4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8" name="TextBox 147">
            <a:extLst>
              <a:ext uri="{FF2B5EF4-FFF2-40B4-BE49-F238E27FC236}">
                <a16:creationId xmlns:a16="http://schemas.microsoft.com/office/drawing/2014/main" id="{B051071D-0476-4B34-BDE0-D1A452A68B2F}"/>
              </a:ext>
            </a:extLst>
          </p:cNvPr>
          <p:cNvSpPr txBox="1"/>
          <p:nvPr/>
        </p:nvSpPr>
        <p:spPr>
          <a:xfrm>
            <a:off x="2976128" y="26509416"/>
            <a:ext cx="58559542" cy="4247317"/>
          </a:xfrm>
          <a:prstGeom prst="rect">
            <a:avLst/>
          </a:prstGeom>
          <a:noFill/>
        </p:spPr>
        <p:txBody>
          <a:bodyPr wrap="square" rtlCol="0">
            <a:spAutoFit/>
          </a:bodyPr>
          <a:lstStyle/>
          <a:p>
            <a:r>
              <a:rPr lang="en-US" sz="5400" b="1" dirty="0">
                <a:ln/>
                <a:pattFill prst="dkUpDiag">
                  <a:fgClr>
                    <a:schemeClr val="accent3">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Post processing effects | Fully self-animated character body | Fatigue system | Console commands | Sound system</a:t>
            </a:r>
          </a:p>
          <a:p>
            <a:pPr marL="1143000" indent="-1143000">
              <a:buFont typeface="Arial" panose="020B0604020202020204" pitchFamily="34" charset="0"/>
              <a:buChar char="•"/>
            </a:pPr>
            <a:endParaRPr lang="en-US" sz="5400" b="1" dirty="0">
              <a:ln/>
              <a:pattFill prst="dkUpDiag">
                <a:fgClr>
                  <a:schemeClr val="accent3">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1143000" indent="-1143000">
              <a:buFont typeface="Arial" panose="020B0604020202020204" pitchFamily="34" charset="0"/>
              <a:buChar char="•"/>
            </a:pPr>
            <a:endPar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1143000" indent="-1143000">
              <a:buFont typeface="Arial" panose="020B0604020202020204" pitchFamily="34" charset="0"/>
              <a:buChar char="•"/>
            </a:pPr>
            <a:endParaRPr lang="en-US" sz="5400" b="1" dirty="0">
              <a:ln/>
              <a:pattFill prst="dkUpDiag">
                <a:fgClr>
                  <a:srgbClr val="9C4B3C"/>
                </a:fgClr>
                <a:bgClr>
                  <a:schemeClr val="tx1">
                    <a:lumMod val="75000"/>
                    <a:lumOff val="25000"/>
                  </a:schemeClr>
                </a:bgClr>
              </a:pattFill>
              <a:effectLst>
                <a:outerShdw blurRad="38100" dist="19050" dir="2700000" algn="tl" rotWithShape="0">
                  <a:schemeClr val="dk1">
                    <a:lumMod val="50000"/>
                    <a:alpha val="40000"/>
                  </a:schemeClr>
                </a:outerShdw>
              </a:effectLst>
            </a:endParaRPr>
          </a:p>
          <a:p>
            <a:pPr marL="1143000" indent="-1143000">
              <a:buFont typeface="Arial" panose="020B0604020202020204" pitchFamily="34" charset="0"/>
              <a:buChar char="•"/>
            </a:pPr>
            <a:endParaRPr lang="en-US" sz="5400" dirty="0"/>
          </a:p>
        </p:txBody>
      </p:sp>
      <p:pic>
        <p:nvPicPr>
          <p:cNvPr id="1059" name="Picture 1058">
            <a:extLst>
              <a:ext uri="{FF2B5EF4-FFF2-40B4-BE49-F238E27FC236}">
                <a16:creationId xmlns:a16="http://schemas.microsoft.com/office/drawing/2014/main" id="{510405A4-5C3C-4A9F-80CE-766AEE035C24}"/>
              </a:ext>
            </a:extLst>
          </p:cNvPr>
          <p:cNvPicPr>
            <a:picLocks noChangeAspect="1"/>
          </p:cNvPicPr>
          <p:nvPr/>
        </p:nvPicPr>
        <p:blipFill>
          <a:blip r:embed="rId25"/>
          <a:stretch>
            <a:fillRect/>
          </a:stretch>
        </p:blipFill>
        <p:spPr>
          <a:xfrm>
            <a:off x="33019082" y="41728904"/>
            <a:ext cx="5249008" cy="2133898"/>
          </a:xfrm>
          <a:prstGeom prst="rect">
            <a:avLst/>
          </a:prstGeom>
        </p:spPr>
      </p:pic>
    </p:spTree>
    <p:extLst>
      <p:ext uri="{BB962C8B-B14F-4D97-AF65-F5344CB8AC3E}">
        <p14:creationId xmlns:p14="http://schemas.microsoft.com/office/powerpoint/2010/main" val="24834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8040</TotalTime>
  <Words>191</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Puskaric, Lucas A.</cp:lastModifiedBy>
  <cp:revision>69</cp:revision>
  <dcterms:created xsi:type="dcterms:W3CDTF">2017-04-08T15:10:56Z</dcterms:created>
  <dcterms:modified xsi:type="dcterms:W3CDTF">2017-12-04T02:09:32Z</dcterms:modified>
</cp:coreProperties>
</file>